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5143500" type="screen16x9"/>
  <p:notesSz cx="6858000" cy="9144000"/>
  <p:embeddedFontLst>
    <p:embeddedFont>
      <p:font typeface="Average" panose="020B0604020202020204" charset="0"/>
      <p:regular r:id="rId23"/>
    </p:embeddedFont>
    <p:embeddedFont>
      <p:font typeface="Rubik" panose="020B0604020202020204" charset="-79"/>
      <p:regular r:id="rId24"/>
      <p:bold r:id="rId25"/>
      <p:italic r:id="rId26"/>
      <p:boldItalic r:id="rId27"/>
    </p:embeddedFont>
    <p:embeddedFont>
      <p:font typeface="Rubik Black" panose="020B0604020202020204" charset="-79"/>
      <p:bold r:id="rId28"/>
      <p:boldItalic r:id="rId29"/>
    </p:embeddedFont>
    <p:embeddedFont>
      <p:font typeface="Rubik Medium" panose="020B0604020202020204" charset="-79"/>
      <p:regular r:id="rId30"/>
      <p:bold r:id="rId31"/>
      <p:italic r:id="rId32"/>
      <p:boldItalic r:id="rId33"/>
    </p:embeddedFont>
    <p:embeddedFont>
      <p:font typeface="Trebuchet MS" panose="020B0603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ytimes.com/2019/03/18/opinion/rural-america-economic-decline.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washingtonpost.com/opinions/when-we-think-of-america-we-shouldnt-think-rural/2019/06/09/e1bb7b08-8ad7-11e9-adf3-f70f78c156e8_story.html?utm_term=.5ec3157d5b8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icochet.com/581933/archives/5-charts-on-the-economic-gaps-between-urban-and-rural-americ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9c23d7a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9c23d7a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b06bb689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b06bb689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b06bb6896_0_86:notes"/>
          <p:cNvSpPr txBox="1">
            <a:spLocks noGrp="1"/>
          </p:cNvSpPr>
          <p:nvPr>
            <p:ph type="body" idx="1"/>
          </p:nvPr>
        </p:nvSpPr>
        <p:spPr>
          <a:xfrm>
            <a:off x="555355" y="4913435"/>
            <a:ext cx="5844000" cy="1172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300"/>
              <a:buNone/>
            </a:pPr>
            <a:endParaRPr/>
          </a:p>
        </p:txBody>
      </p:sp>
      <p:sp>
        <p:nvSpPr>
          <p:cNvPr id="271" name="Google Shape;271;g6b06bb6896_0_86:notes"/>
          <p:cNvSpPr>
            <a:spLocks noGrp="1" noRot="1" noChangeAspect="1"/>
          </p:cNvSpPr>
          <p:nvPr>
            <p:ph type="sldImg" idx="2"/>
          </p:nvPr>
        </p:nvSpPr>
        <p:spPr>
          <a:xfrm>
            <a:off x="-86376" y="573012"/>
            <a:ext cx="7038000" cy="4023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6b06bb6896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6b06bb689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6b06bb6896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6b06bb6896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6b06bb6896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6b06bb6896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56abc1653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56abc165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c5a6e4ab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c5a6e4ab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https://www.nytimes.com/2019/03/18/opinion/rural-america-economic-decline.html</a:t>
            </a:r>
            <a:r>
              <a:rPr lang="en"/>
              <a:t> Paul Krugman, Getting Real About Rural America, March 18, 2019</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https://www.washingtonpost.com/opinions/when-we-think-of-america-we-shouldnt-think-rural/2019/06/09/e1bb7b08-8ad7-11e9-adf3-f70f78c156e8_story.html?utm_term=.5ec3157d5b84</a:t>
            </a:r>
            <a:r>
              <a:rPr lang="en"/>
              <a:t> When we think of America, we shouldn’t think rural, Kate Cohen, June 9, 2019</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a5f4377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a5f437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56abc16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56abc16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c5a6e4abc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c5a6e4ab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a1d03f5c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a1d03f5c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BLS Data compiled by Goldman Sachs Investment Research</a:t>
            </a:r>
            <a:endParaRPr/>
          </a:p>
          <a:p>
            <a:pPr marL="0" lvl="0" indent="0" algn="l" rtl="0">
              <a:spcBef>
                <a:spcPts val="0"/>
              </a:spcBef>
              <a:spcAft>
                <a:spcPts val="0"/>
              </a:spcAft>
              <a:buNone/>
            </a:pPr>
            <a:r>
              <a:rPr lang="en" u="sng">
                <a:solidFill>
                  <a:schemeClr val="hlink"/>
                </a:solidFill>
                <a:hlinkClick r:id="rId3"/>
              </a:rPr>
              <a:t>https://ricochet.com/581933/archives/5-charts-on-the-economic-gaps-between-urban-and-rural-america/</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b06bb6896_0_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b06bb6896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9c23d7a6d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9c23d7a6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9c23d7a6d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9c23d7a6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9e38a322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9e38a32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b06bb689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b06bb689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
        <p:nvSpPr>
          <p:cNvPr id="7" name="Google Shape;7;p2"/>
          <p:cNvSpPr txBox="1">
            <a:spLocks noGrp="1"/>
          </p:cNvSpPr>
          <p:nvPr>
            <p:ph type="body" idx="1"/>
          </p:nvPr>
        </p:nvSpPr>
        <p:spPr>
          <a:xfrm>
            <a:off x="1868805" y="2145030"/>
            <a:ext cx="5406300" cy="571500"/>
          </a:xfrm>
          <a:prstGeom prst="rect">
            <a:avLst/>
          </a:prstGeom>
          <a:noFill/>
          <a:ln>
            <a:noFill/>
          </a:ln>
        </p:spPr>
        <p:txBody>
          <a:bodyPr spcFirstLastPara="1" wrap="square" lIns="68575" tIns="68575" rIns="68575" bIns="68575" anchor="b" anchorCtr="0">
            <a:noAutofit/>
          </a:bodyPr>
          <a:lstStyle>
            <a:lvl1pPr marL="457200" marR="0" lvl="0" indent="-438150" algn="l" rtl="0">
              <a:lnSpc>
                <a:spcPct val="90000"/>
              </a:lnSpc>
              <a:spcBef>
                <a:spcPts val="800"/>
              </a:spcBef>
              <a:spcAft>
                <a:spcPts val="0"/>
              </a:spcAft>
              <a:buClr>
                <a:schemeClr val="dk1"/>
              </a:buClr>
              <a:buSzPts val="3300"/>
              <a:buFont typeface="Arial"/>
              <a:buChar char="•"/>
              <a:defRPr sz="3300" b="1" i="0" u="none" strike="noStrike" cap="none">
                <a:solidFill>
                  <a:schemeClr val="dk1"/>
                </a:solidFill>
                <a:latin typeface="Rubik"/>
                <a:ea typeface="Rubik"/>
                <a:cs typeface="Rubik"/>
                <a:sym typeface="Rubik"/>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8" name="Google Shape;8;p2"/>
          <p:cNvSpPr txBox="1">
            <a:spLocks noGrp="1"/>
          </p:cNvSpPr>
          <p:nvPr>
            <p:ph type="body" idx="2"/>
          </p:nvPr>
        </p:nvSpPr>
        <p:spPr>
          <a:xfrm>
            <a:off x="2752313" y="2880836"/>
            <a:ext cx="3639300" cy="380100"/>
          </a:xfrm>
          <a:prstGeom prst="rect">
            <a:avLst/>
          </a:prstGeom>
          <a:noFill/>
          <a:ln>
            <a:noFill/>
          </a:ln>
        </p:spPr>
        <p:txBody>
          <a:bodyPr spcFirstLastPara="1" wrap="square" lIns="68575" tIns="68575" rIns="68575" bIns="68575" anchor="ctr"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1"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9" name="Google Shape;9;p2"/>
          <p:cNvSpPr txBox="1">
            <a:spLocks noGrp="1"/>
          </p:cNvSpPr>
          <p:nvPr>
            <p:ph type="body" idx="3"/>
          </p:nvPr>
        </p:nvSpPr>
        <p:spPr>
          <a:xfrm>
            <a:off x="2752313" y="3596519"/>
            <a:ext cx="3639300" cy="348900"/>
          </a:xfrm>
          <a:prstGeom prst="rect">
            <a:avLst/>
          </a:prstGeom>
          <a:noFill/>
          <a:ln>
            <a:noFill/>
          </a:ln>
        </p:spPr>
        <p:txBody>
          <a:bodyPr spcFirstLastPara="1" wrap="square" lIns="68575" tIns="68575" rIns="68575" bIns="68575" anchor="t" anchorCtr="0">
            <a:noAutofit/>
          </a:bodyPr>
          <a:lstStyle>
            <a:lvl1pPr marL="457200" marR="0" lvl="0" indent="-279400" algn="l" rtl="0">
              <a:lnSpc>
                <a:spcPct val="90000"/>
              </a:lnSpc>
              <a:spcBef>
                <a:spcPts val="8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10" name="Google Shape;10;p2"/>
          <p:cNvSpPr txBox="1">
            <a:spLocks noGrp="1"/>
          </p:cNvSpPr>
          <p:nvPr>
            <p:ph type="body" idx="4"/>
          </p:nvPr>
        </p:nvSpPr>
        <p:spPr>
          <a:xfrm>
            <a:off x="7982646" y="4925363"/>
            <a:ext cx="1123200" cy="200100"/>
          </a:xfrm>
          <a:prstGeom prst="rect">
            <a:avLst/>
          </a:prstGeom>
          <a:noFill/>
          <a:ln>
            <a:noFill/>
          </a:ln>
        </p:spPr>
        <p:txBody>
          <a:bodyPr spcFirstLastPara="1" wrap="square" lIns="0" tIns="0" rIns="0" bIns="0" anchor="t" anchorCtr="0">
            <a:noAutofit/>
          </a:bodyPr>
          <a:lstStyle>
            <a:lvl1pPr marL="457200" marR="0" lvl="0" indent="-279400" algn="r" rtl="0">
              <a:lnSpc>
                <a:spcPct val="90000"/>
              </a:lnSpc>
              <a:spcBef>
                <a:spcPts val="800"/>
              </a:spcBef>
              <a:spcAft>
                <a:spcPts val="0"/>
              </a:spcAft>
              <a:buClr>
                <a:srgbClr val="000000"/>
              </a:buClr>
              <a:buSzPts val="800"/>
              <a:buFont typeface="Arial"/>
              <a:buChar char="•"/>
              <a:defRPr sz="800" b="0" i="0" u="none" strike="noStrike" cap="none">
                <a:solidFill>
                  <a:srgbClr val="000000"/>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Custom Layout 1 1">
  <p:cSld name="3_Custom Layout_1_1">
    <p:bg>
      <p:bgPr>
        <a:solidFill>
          <a:schemeClr val="dk2"/>
        </a:solidFill>
        <a:effectLst/>
      </p:bgPr>
    </p:bg>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198120" y="273844"/>
            <a:ext cx="8747700" cy="360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7" name="Google Shape;67;p11"/>
          <p:cNvSpPr txBox="1">
            <a:spLocks noGrp="1"/>
          </p:cNvSpPr>
          <p:nvPr>
            <p:ph type="body" idx="1"/>
          </p:nvPr>
        </p:nvSpPr>
        <p:spPr>
          <a:xfrm>
            <a:off x="2152650" y="2034779"/>
            <a:ext cx="4838700" cy="235200"/>
          </a:xfrm>
          <a:prstGeom prst="rect">
            <a:avLst/>
          </a:prstGeom>
          <a:noFill/>
          <a:ln>
            <a:noFill/>
          </a:ln>
        </p:spPr>
        <p:txBody>
          <a:bodyPr spcFirstLastPara="1" wrap="square" lIns="68575" tIns="34275" rIns="68575" bIns="34275" anchor="t" anchorCtr="0">
            <a:noAutofit/>
          </a:bodyPr>
          <a:lstStyle>
            <a:lvl1pPr marL="457200" marR="0" lvl="0" indent="-304800" algn="l" rtl="0">
              <a:lnSpc>
                <a:spcPct val="90000"/>
              </a:lnSpc>
              <a:spcBef>
                <a:spcPts val="800"/>
              </a:spcBef>
              <a:spcAft>
                <a:spcPts val="0"/>
              </a:spcAft>
              <a:buClr>
                <a:srgbClr val="FFFFFF"/>
              </a:buClr>
              <a:buSzPts val="1200"/>
              <a:buFont typeface="Noto Sans Symbols"/>
              <a:buChar char="▪"/>
              <a:defRPr sz="1200" b="0" i="0" u="none" strike="noStrike" cap="none">
                <a:solidFill>
                  <a:srgbClr val="FFFFFF"/>
                </a:solidFill>
                <a:latin typeface="Rubik"/>
                <a:ea typeface="Rubik"/>
                <a:cs typeface="Rubik"/>
                <a:sym typeface="Rubik"/>
              </a:defRPr>
            </a:lvl1pPr>
            <a:lvl2pPr marL="914400" marR="0" lvl="1" indent="-228600" algn="l" rtl="0">
              <a:lnSpc>
                <a:spcPct val="90000"/>
              </a:lnSpc>
              <a:spcBef>
                <a:spcPts val="400"/>
              </a:spcBef>
              <a:spcAft>
                <a:spcPts val="0"/>
              </a:spcAft>
              <a:buClr>
                <a:srgbClr val="FFFFFF"/>
              </a:buClr>
              <a:buSzPts val="1800"/>
              <a:buFont typeface="Arial"/>
              <a:buNone/>
              <a:defRPr sz="1800" b="0" i="0" u="none" strike="noStrike" cap="none">
                <a:solidFill>
                  <a:srgbClr val="FFFFFF"/>
                </a:solidFill>
                <a:latin typeface="Rubik"/>
                <a:ea typeface="Rubik"/>
                <a:cs typeface="Rubik"/>
                <a:sym typeface="Rubik"/>
              </a:defRPr>
            </a:lvl2pPr>
            <a:lvl3pPr marL="1371600" marR="0" lvl="2" indent="-228600" algn="l" rtl="0">
              <a:lnSpc>
                <a:spcPct val="90000"/>
              </a:lnSpc>
              <a:spcBef>
                <a:spcPts val="400"/>
              </a:spcBef>
              <a:spcAft>
                <a:spcPts val="0"/>
              </a:spcAft>
              <a:buClr>
                <a:srgbClr val="FFFFFF"/>
              </a:buClr>
              <a:buSzPts val="1500"/>
              <a:buFont typeface="Arial"/>
              <a:buNone/>
              <a:defRPr sz="1500" b="0" i="0" u="none" strike="noStrike" cap="none">
                <a:solidFill>
                  <a:srgbClr val="FFFFFF"/>
                </a:solidFill>
                <a:latin typeface="Rubik"/>
                <a:ea typeface="Rubik"/>
                <a:cs typeface="Rubik"/>
                <a:sym typeface="Rubik"/>
              </a:defRPr>
            </a:lvl3pPr>
            <a:lvl4pPr marL="1828800" marR="0" lvl="3" indent="-228600" algn="l" rtl="0">
              <a:lnSpc>
                <a:spcPct val="90000"/>
              </a:lnSpc>
              <a:spcBef>
                <a:spcPts val="400"/>
              </a:spcBef>
              <a:spcAft>
                <a:spcPts val="0"/>
              </a:spcAft>
              <a:buClr>
                <a:srgbClr val="FFFFFF"/>
              </a:buClr>
              <a:buSzPts val="1400"/>
              <a:buFont typeface="Arial"/>
              <a:buNone/>
              <a:defRPr sz="1400" b="0" i="0" u="none" strike="noStrike" cap="none">
                <a:solidFill>
                  <a:srgbClr val="FFFFFF"/>
                </a:solidFill>
                <a:latin typeface="Rubik"/>
                <a:ea typeface="Rubik"/>
                <a:cs typeface="Rubik"/>
                <a:sym typeface="Rubik"/>
              </a:defRPr>
            </a:lvl4pPr>
            <a:lvl5pPr marL="2286000" marR="0" lvl="4" indent="-228600" algn="l" rtl="0">
              <a:lnSpc>
                <a:spcPct val="90000"/>
              </a:lnSpc>
              <a:spcBef>
                <a:spcPts val="400"/>
              </a:spcBef>
              <a:spcAft>
                <a:spcPts val="0"/>
              </a:spcAft>
              <a:buClr>
                <a:srgbClr val="FFFFFF"/>
              </a:buClr>
              <a:buSzPts val="1400"/>
              <a:buFont typeface="Arial"/>
              <a:buNone/>
              <a:defRPr sz="1400" b="0" i="0" u="none" strike="noStrike" cap="none">
                <a:solidFill>
                  <a:srgbClr val="FFFFFF"/>
                </a:solidFill>
                <a:latin typeface="Rubik"/>
                <a:ea typeface="Rubik"/>
                <a:cs typeface="Rubik"/>
                <a:sym typeface="Rubik"/>
              </a:defRPr>
            </a:lvl5pPr>
            <a:lvl6pPr marL="2743200" marR="0" lvl="5"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6pPr>
            <a:lvl7pPr marL="3200400" marR="0" lvl="6"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7pPr>
            <a:lvl8pPr marL="3657600" marR="0" lvl="7"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8pPr>
            <a:lvl9pPr marL="4114800" marR="0" lvl="8"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9pPr>
          </a:lstStyle>
          <a:p>
            <a:endParaRPr/>
          </a:p>
        </p:txBody>
      </p:sp>
      <p:cxnSp>
        <p:nvCxnSpPr>
          <p:cNvPr id="68" name="Google Shape;68;p11"/>
          <p:cNvCxnSpPr/>
          <p:nvPr/>
        </p:nvCxnSpPr>
        <p:spPr>
          <a:xfrm>
            <a:off x="205740" y="874396"/>
            <a:ext cx="8679300" cy="0"/>
          </a:xfrm>
          <a:prstGeom prst="straightConnector1">
            <a:avLst/>
          </a:prstGeom>
          <a:noFill/>
          <a:ln w="9525" cap="flat" cmpd="sng">
            <a:solidFill>
              <a:srgbClr val="FFFFFF"/>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Custom Layout 1 1 1">
  <p:cSld name="3_Custom Layout_1_1_1">
    <p:bg>
      <p:bgPr>
        <a:solidFill>
          <a:schemeClr val="dk2"/>
        </a:solidFill>
        <a:effectLst/>
      </p:bgPr>
    </p:bg>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98120" y="273844"/>
            <a:ext cx="8747700" cy="360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1" name="Google Shape;71;p12"/>
          <p:cNvSpPr txBox="1">
            <a:spLocks noGrp="1"/>
          </p:cNvSpPr>
          <p:nvPr>
            <p:ph type="body" idx="1"/>
          </p:nvPr>
        </p:nvSpPr>
        <p:spPr>
          <a:xfrm>
            <a:off x="2152650" y="2034779"/>
            <a:ext cx="4838700" cy="235200"/>
          </a:xfrm>
          <a:prstGeom prst="rect">
            <a:avLst/>
          </a:prstGeom>
          <a:noFill/>
          <a:ln>
            <a:noFill/>
          </a:ln>
        </p:spPr>
        <p:txBody>
          <a:bodyPr spcFirstLastPara="1" wrap="square" lIns="68575" tIns="34275" rIns="68575" bIns="34275" anchor="t" anchorCtr="0">
            <a:noAutofit/>
          </a:bodyPr>
          <a:lstStyle>
            <a:lvl1pPr marL="457200" marR="0" lvl="0" indent="-304800" algn="l" rtl="0">
              <a:lnSpc>
                <a:spcPct val="90000"/>
              </a:lnSpc>
              <a:spcBef>
                <a:spcPts val="800"/>
              </a:spcBef>
              <a:spcAft>
                <a:spcPts val="0"/>
              </a:spcAft>
              <a:buClr>
                <a:srgbClr val="FFFFFF"/>
              </a:buClr>
              <a:buSzPts val="1200"/>
              <a:buFont typeface="Noto Sans Symbols"/>
              <a:buChar char="▪"/>
              <a:defRPr sz="1200" b="0" i="0" u="none" strike="noStrike" cap="none">
                <a:solidFill>
                  <a:srgbClr val="FFFFFF"/>
                </a:solidFill>
                <a:latin typeface="Rubik"/>
                <a:ea typeface="Rubik"/>
                <a:cs typeface="Rubik"/>
                <a:sym typeface="Rubik"/>
              </a:defRPr>
            </a:lvl1pPr>
            <a:lvl2pPr marL="914400" marR="0" lvl="1" indent="-228600" algn="l" rtl="0">
              <a:lnSpc>
                <a:spcPct val="90000"/>
              </a:lnSpc>
              <a:spcBef>
                <a:spcPts val="400"/>
              </a:spcBef>
              <a:spcAft>
                <a:spcPts val="0"/>
              </a:spcAft>
              <a:buClr>
                <a:srgbClr val="FFFFFF"/>
              </a:buClr>
              <a:buSzPts val="1800"/>
              <a:buFont typeface="Arial"/>
              <a:buNone/>
              <a:defRPr sz="1800" b="0" i="0" u="none" strike="noStrike" cap="none">
                <a:solidFill>
                  <a:srgbClr val="FFFFFF"/>
                </a:solidFill>
                <a:latin typeface="Rubik"/>
                <a:ea typeface="Rubik"/>
                <a:cs typeface="Rubik"/>
                <a:sym typeface="Rubik"/>
              </a:defRPr>
            </a:lvl2pPr>
            <a:lvl3pPr marL="1371600" marR="0" lvl="2" indent="-228600" algn="l" rtl="0">
              <a:lnSpc>
                <a:spcPct val="90000"/>
              </a:lnSpc>
              <a:spcBef>
                <a:spcPts val="400"/>
              </a:spcBef>
              <a:spcAft>
                <a:spcPts val="0"/>
              </a:spcAft>
              <a:buClr>
                <a:srgbClr val="FFFFFF"/>
              </a:buClr>
              <a:buSzPts val="1500"/>
              <a:buFont typeface="Arial"/>
              <a:buNone/>
              <a:defRPr sz="1500" b="0" i="0" u="none" strike="noStrike" cap="none">
                <a:solidFill>
                  <a:srgbClr val="FFFFFF"/>
                </a:solidFill>
                <a:latin typeface="Rubik"/>
                <a:ea typeface="Rubik"/>
                <a:cs typeface="Rubik"/>
                <a:sym typeface="Rubik"/>
              </a:defRPr>
            </a:lvl3pPr>
            <a:lvl4pPr marL="1828800" marR="0" lvl="3" indent="-228600" algn="l" rtl="0">
              <a:lnSpc>
                <a:spcPct val="90000"/>
              </a:lnSpc>
              <a:spcBef>
                <a:spcPts val="400"/>
              </a:spcBef>
              <a:spcAft>
                <a:spcPts val="0"/>
              </a:spcAft>
              <a:buClr>
                <a:srgbClr val="FFFFFF"/>
              </a:buClr>
              <a:buSzPts val="1400"/>
              <a:buFont typeface="Arial"/>
              <a:buNone/>
              <a:defRPr sz="1400" b="0" i="0" u="none" strike="noStrike" cap="none">
                <a:solidFill>
                  <a:srgbClr val="FFFFFF"/>
                </a:solidFill>
                <a:latin typeface="Rubik"/>
                <a:ea typeface="Rubik"/>
                <a:cs typeface="Rubik"/>
                <a:sym typeface="Rubik"/>
              </a:defRPr>
            </a:lvl4pPr>
            <a:lvl5pPr marL="2286000" marR="0" lvl="4" indent="-228600" algn="l" rtl="0">
              <a:lnSpc>
                <a:spcPct val="90000"/>
              </a:lnSpc>
              <a:spcBef>
                <a:spcPts val="400"/>
              </a:spcBef>
              <a:spcAft>
                <a:spcPts val="0"/>
              </a:spcAft>
              <a:buClr>
                <a:srgbClr val="FFFFFF"/>
              </a:buClr>
              <a:buSzPts val="1400"/>
              <a:buFont typeface="Arial"/>
              <a:buNone/>
              <a:defRPr sz="1400" b="0" i="0" u="none" strike="noStrike" cap="none">
                <a:solidFill>
                  <a:srgbClr val="FFFFFF"/>
                </a:solidFill>
                <a:latin typeface="Rubik"/>
                <a:ea typeface="Rubik"/>
                <a:cs typeface="Rubik"/>
                <a:sym typeface="Rubik"/>
              </a:defRPr>
            </a:lvl5pPr>
            <a:lvl6pPr marL="2743200" marR="0" lvl="5"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6pPr>
            <a:lvl7pPr marL="3200400" marR="0" lvl="6"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7pPr>
            <a:lvl8pPr marL="3657600" marR="0" lvl="7"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8pPr>
            <a:lvl9pPr marL="4114800" marR="0" lvl="8" indent="-317500" algn="l" rtl="0">
              <a:lnSpc>
                <a:spcPct val="90000"/>
              </a:lnSpc>
              <a:spcBef>
                <a:spcPts val="400"/>
              </a:spcBef>
              <a:spcAft>
                <a:spcPts val="0"/>
              </a:spcAft>
              <a:buClr>
                <a:srgbClr val="FFFFFF"/>
              </a:buClr>
              <a:buSzPts val="1400"/>
              <a:buFont typeface="Arial"/>
              <a:buChar char="•"/>
              <a:defRPr sz="1400" b="0" i="0" u="none" strike="noStrike" cap="none">
                <a:solidFill>
                  <a:srgbClr val="FFFFFF"/>
                </a:solidFill>
                <a:latin typeface="Rubik"/>
                <a:ea typeface="Rubik"/>
                <a:cs typeface="Rubik"/>
                <a:sym typeface="Rubik"/>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2">
  <p:cSld name="3_Custom Layout_2">
    <p:spTree>
      <p:nvGrpSpPr>
        <p:cNvPr id="1" name="Shape 72"/>
        <p:cNvGrpSpPr/>
        <p:nvPr/>
      </p:nvGrpSpPr>
      <p:grpSpPr>
        <a:xfrm>
          <a:off x="0" y="0"/>
          <a:ext cx="0" cy="0"/>
          <a:chOff x="0" y="0"/>
          <a:chExt cx="0" cy="0"/>
        </a:xfrm>
      </p:grpSpPr>
      <p:sp>
        <p:nvSpPr>
          <p:cNvPr id="73" name="Google Shape;73;p13"/>
          <p:cNvSpPr/>
          <p:nvPr/>
        </p:nvSpPr>
        <p:spPr>
          <a:xfrm>
            <a:off x="191" y="0"/>
            <a:ext cx="2781000" cy="5143500"/>
          </a:xfrm>
          <a:prstGeom prst="rect">
            <a:avLst/>
          </a:prstGeom>
          <a:solidFill>
            <a:schemeClr val="dk2"/>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b="0" i="0" u="none" strike="noStrike" cap="none">
              <a:solidFill>
                <a:srgbClr val="F0F0F0"/>
              </a:solidFill>
              <a:latin typeface="Arial"/>
              <a:ea typeface="Arial"/>
              <a:cs typeface="Arial"/>
              <a:sym typeface="Arial"/>
            </a:endParaRPr>
          </a:p>
        </p:txBody>
      </p:sp>
      <p:sp>
        <p:nvSpPr>
          <p:cNvPr id="74" name="Google Shape;74;p13"/>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dk1"/>
              </a:buClr>
              <a:buSzPts val="800"/>
              <a:buFont typeface="Arial"/>
              <a:buNone/>
              <a:defRPr sz="800" b="0" i="0" u="none" strike="noStrike" cap="none">
                <a:solidFill>
                  <a:schemeClr val="dk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75" name="Google Shape;75;p13"/>
          <p:cNvSpPr txBox="1">
            <a:spLocks noGrp="1"/>
          </p:cNvSpPr>
          <p:nvPr>
            <p:ph type="title"/>
          </p:nvPr>
        </p:nvSpPr>
        <p:spPr>
          <a:xfrm>
            <a:off x="182880" y="273844"/>
            <a:ext cx="2400300" cy="651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cxnSp>
        <p:nvCxnSpPr>
          <p:cNvPr id="76" name="Google Shape;76;p13"/>
          <p:cNvCxnSpPr/>
          <p:nvPr/>
        </p:nvCxnSpPr>
        <p:spPr>
          <a:xfrm>
            <a:off x="182880" y="874396"/>
            <a:ext cx="2400300" cy="0"/>
          </a:xfrm>
          <a:prstGeom prst="straightConnector1">
            <a:avLst/>
          </a:prstGeom>
          <a:noFill/>
          <a:ln w="9525" cap="flat" cmpd="sng">
            <a:solidFill>
              <a:schemeClr val="lt1"/>
            </a:solidFill>
            <a:prstDash val="solid"/>
            <a:miter lim="800000"/>
            <a:headEnd type="none" w="sm" len="sm"/>
            <a:tailEnd type="none" w="sm" len="sm"/>
          </a:ln>
        </p:spPr>
      </p:cxnSp>
      <p:sp>
        <p:nvSpPr>
          <p:cNvPr id="77" name="Google Shape;77;p13"/>
          <p:cNvSpPr txBox="1">
            <a:spLocks noGrp="1"/>
          </p:cNvSpPr>
          <p:nvPr>
            <p:ph type="body" idx="2"/>
          </p:nvPr>
        </p:nvSpPr>
        <p:spPr>
          <a:xfrm>
            <a:off x="182880" y="916781"/>
            <a:ext cx="2400300" cy="2145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0" i="0" u="none" strike="noStrike" cap="none">
                <a:solidFill>
                  <a:schemeClr val="lt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cxnSp>
        <p:nvCxnSpPr>
          <p:cNvPr id="78" name="Google Shape;78;p13"/>
          <p:cNvCxnSpPr/>
          <p:nvPr/>
        </p:nvCxnSpPr>
        <p:spPr>
          <a:xfrm>
            <a:off x="2963989" y="874396"/>
            <a:ext cx="5997000" cy="0"/>
          </a:xfrm>
          <a:prstGeom prst="straightConnector1">
            <a:avLst/>
          </a:prstGeom>
          <a:noFill/>
          <a:ln w="9525" cap="flat" cmpd="sng">
            <a:solidFill>
              <a:schemeClr val="accent4"/>
            </a:solidFill>
            <a:prstDash val="solid"/>
            <a:miter lim="800000"/>
            <a:headEnd type="none" w="sm" len="sm"/>
            <a:tailEnd type="none" w="sm" len="sm"/>
          </a:ln>
        </p:spPr>
      </p:cxnSp>
      <p:sp>
        <p:nvSpPr>
          <p:cNvPr id="79" name="Google Shape;79;p13"/>
          <p:cNvSpPr txBox="1">
            <a:spLocks noGrp="1"/>
          </p:cNvSpPr>
          <p:nvPr>
            <p:ph type="body" idx="3"/>
          </p:nvPr>
        </p:nvSpPr>
        <p:spPr>
          <a:xfrm>
            <a:off x="2963989" y="916781"/>
            <a:ext cx="5997000" cy="2145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80" name="Google Shape;80;p13"/>
          <p:cNvSpPr txBox="1">
            <a:spLocks noGrp="1"/>
          </p:cNvSpPr>
          <p:nvPr>
            <p:ph type="body" idx="4"/>
          </p:nvPr>
        </p:nvSpPr>
        <p:spPr>
          <a:xfrm>
            <a:off x="2963466" y="273844"/>
            <a:ext cx="5997000" cy="360000"/>
          </a:xfrm>
          <a:prstGeom prst="rect">
            <a:avLst/>
          </a:prstGeom>
          <a:noFill/>
          <a:ln>
            <a:noFill/>
          </a:ln>
        </p:spPr>
        <p:txBody>
          <a:bodyPr spcFirstLastPara="1" wrap="square" lIns="34275" tIns="34275" rIns="342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1" i="0" u="none" strike="noStrike" cap="none">
                <a:solidFill>
                  <a:schemeClr val="dk1"/>
                </a:solidFill>
                <a:latin typeface="Rubik"/>
                <a:ea typeface="Rubik"/>
                <a:cs typeface="Rubik"/>
                <a:sym typeface="Rubik"/>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3" name="Google Shape;83;p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5" name="Google Shape;85;p1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8" name="Google Shape;8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9" name="Google Shape;89;p1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Custom Layout 3">
  <p:cSld name="6_Custom Layout">
    <p:spTree>
      <p:nvGrpSpPr>
        <p:cNvPr id="1" name="Shape 90"/>
        <p:cNvGrpSpPr/>
        <p:nvPr/>
      </p:nvGrpSpPr>
      <p:grpSpPr>
        <a:xfrm>
          <a:off x="0" y="0"/>
          <a:ext cx="0" cy="0"/>
          <a:chOff x="0" y="0"/>
          <a:chExt cx="0" cy="0"/>
        </a:xfrm>
      </p:grpSpPr>
      <p:sp>
        <p:nvSpPr>
          <p:cNvPr id="91" name="Google Shape;91;p16"/>
          <p:cNvSpPr/>
          <p:nvPr/>
        </p:nvSpPr>
        <p:spPr>
          <a:xfrm>
            <a:off x="191" y="2"/>
            <a:ext cx="2781000" cy="5143500"/>
          </a:xfrm>
          <a:prstGeom prst="rect">
            <a:avLst/>
          </a:prstGeom>
          <a:solidFill>
            <a:schemeClr val="dk2"/>
          </a:solidFill>
          <a:ln>
            <a:noFill/>
          </a:ln>
        </p:spPr>
        <p:txBody>
          <a:bodyPr spcFirstLastPara="1" wrap="square" lIns="38550" tIns="19275" rIns="38550" bIns="19275" anchor="t"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0F0F0"/>
              </a:solidFill>
              <a:latin typeface="Arial"/>
              <a:ea typeface="Arial"/>
              <a:cs typeface="Arial"/>
              <a:sym typeface="Arial"/>
            </a:endParaRPr>
          </a:p>
        </p:txBody>
      </p:sp>
      <p:sp>
        <p:nvSpPr>
          <p:cNvPr id="92" name="Google Shape;92;p16"/>
          <p:cNvSpPr txBox="1">
            <a:spLocks noGrp="1"/>
          </p:cNvSpPr>
          <p:nvPr>
            <p:ph type="title"/>
          </p:nvPr>
        </p:nvSpPr>
        <p:spPr>
          <a:xfrm>
            <a:off x="182881" y="273844"/>
            <a:ext cx="2400300" cy="651000"/>
          </a:xfrm>
          <a:prstGeom prst="rect">
            <a:avLst/>
          </a:prstGeom>
          <a:noFill/>
          <a:ln>
            <a:noFill/>
          </a:ln>
        </p:spPr>
        <p:txBody>
          <a:bodyPr spcFirstLastPara="1" wrap="square" lIns="26225" tIns="26225" rIns="26225" bIns="26225" anchor="t" anchorCtr="0">
            <a:noAutofit/>
          </a:bodyPr>
          <a:lstStyle>
            <a:lvl1pPr marR="0" lvl="0" algn="l" rtl="0">
              <a:lnSpc>
                <a:spcPct val="90000"/>
              </a:lnSpc>
              <a:spcBef>
                <a:spcPts val="0"/>
              </a:spcBef>
              <a:spcAft>
                <a:spcPts val="0"/>
              </a:spcAft>
              <a:buClr>
                <a:schemeClr val="lt1"/>
              </a:buClr>
              <a:buSzPts val="1600"/>
              <a:buFont typeface="Rubik"/>
              <a:buNone/>
              <a:defRPr sz="1600" b="1" i="0" u="none" strike="noStrike" cap="none">
                <a:solidFill>
                  <a:schemeClr val="lt1"/>
                </a:solidFill>
                <a:latin typeface="Rubik"/>
                <a:ea typeface="Rubik"/>
                <a:cs typeface="Rubik"/>
                <a:sym typeface="Rubik"/>
              </a:defRPr>
            </a:lvl1pPr>
            <a:lvl2pPr marR="0" lvl="1"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9pPr>
          </a:lstStyle>
          <a:p>
            <a:endParaRPr/>
          </a:p>
        </p:txBody>
      </p:sp>
      <p:cxnSp>
        <p:nvCxnSpPr>
          <p:cNvPr id="93" name="Google Shape;93;p16"/>
          <p:cNvCxnSpPr/>
          <p:nvPr/>
        </p:nvCxnSpPr>
        <p:spPr>
          <a:xfrm>
            <a:off x="182881" y="874396"/>
            <a:ext cx="2400300" cy="0"/>
          </a:xfrm>
          <a:prstGeom prst="straightConnector1">
            <a:avLst/>
          </a:prstGeom>
          <a:noFill/>
          <a:ln w="9525" cap="flat" cmpd="sng">
            <a:solidFill>
              <a:schemeClr val="lt1"/>
            </a:solidFill>
            <a:prstDash val="solid"/>
            <a:miter lim="800000"/>
            <a:headEnd type="none" w="sm" len="sm"/>
            <a:tailEnd type="none" w="sm" len="sm"/>
          </a:ln>
        </p:spPr>
      </p:cxnSp>
      <p:sp>
        <p:nvSpPr>
          <p:cNvPr id="94" name="Google Shape;94;p16"/>
          <p:cNvSpPr txBox="1">
            <a:spLocks noGrp="1"/>
          </p:cNvSpPr>
          <p:nvPr>
            <p:ph type="body" idx="1"/>
          </p:nvPr>
        </p:nvSpPr>
        <p:spPr>
          <a:xfrm>
            <a:off x="182881" y="916782"/>
            <a:ext cx="2400300" cy="214500"/>
          </a:xfrm>
          <a:prstGeom prst="rect">
            <a:avLst/>
          </a:prstGeom>
          <a:noFill/>
          <a:ln>
            <a:noFill/>
          </a:ln>
        </p:spPr>
        <p:txBody>
          <a:bodyPr spcFirstLastPara="1" wrap="square" lIns="26225" tIns="26225" rIns="26225" bIns="26225" anchor="t" anchorCtr="0">
            <a:noAutofit/>
          </a:bodyPr>
          <a:lstStyle>
            <a:lvl1pPr marL="457200" marR="0" lvl="0" indent="-228600" algn="l" rtl="0">
              <a:lnSpc>
                <a:spcPct val="90000"/>
              </a:lnSpc>
              <a:spcBef>
                <a:spcPts val="600"/>
              </a:spcBef>
              <a:spcAft>
                <a:spcPts val="0"/>
              </a:spcAft>
              <a:buClr>
                <a:schemeClr val="lt1"/>
              </a:buClr>
              <a:buSzPts val="800"/>
              <a:buFont typeface="Arial"/>
              <a:buNone/>
              <a:defRPr sz="800" b="0" i="0" u="none" strike="noStrike" cap="none">
                <a:solidFill>
                  <a:schemeClr val="lt1"/>
                </a:solidFill>
                <a:latin typeface="Rubik"/>
                <a:ea typeface="Rubik"/>
                <a:cs typeface="Rubik"/>
                <a:sym typeface="Rubik"/>
              </a:defRPr>
            </a:lvl1pPr>
            <a:lvl2pPr marL="914400" marR="0" lvl="1" indent="-317500" algn="l" rtl="0">
              <a:lnSpc>
                <a:spcPct val="90000"/>
              </a:lnSpc>
              <a:spcBef>
                <a:spcPts val="300"/>
              </a:spcBef>
              <a:spcAft>
                <a:spcPts val="0"/>
              </a:spcAft>
              <a:buClr>
                <a:schemeClr val="dk1"/>
              </a:buClr>
              <a:buSzPts val="1400"/>
              <a:buFont typeface="Arial"/>
              <a:buChar char="•"/>
              <a:defRPr sz="1300" b="0" i="0" u="none" strike="noStrike" cap="none">
                <a:solidFill>
                  <a:schemeClr val="dk1"/>
                </a:solidFill>
                <a:latin typeface="Rubik"/>
                <a:ea typeface="Rubik"/>
                <a:cs typeface="Rubik"/>
                <a:sym typeface="Rubik"/>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Rubik"/>
                <a:ea typeface="Rubik"/>
                <a:cs typeface="Rubik"/>
                <a:sym typeface="Rubik"/>
              </a:defRPr>
            </a:lvl3pPr>
            <a:lvl4pPr marL="1828800" marR="0" lvl="3"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4pPr>
            <a:lvl5pPr marL="2286000" marR="0" lvl="4"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5pPr>
            <a:lvl6pPr marL="2743200" marR="0" lvl="5"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6pPr>
            <a:lvl7pPr marL="3200400" marR="0" lvl="6"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7pPr>
            <a:lvl8pPr marL="3657600" marR="0" lvl="7"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8pPr>
            <a:lvl9pPr marL="4114800" marR="0" lvl="8"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9pPr>
          </a:lstStyle>
          <a:p>
            <a:endParaRPr/>
          </a:p>
        </p:txBody>
      </p:sp>
      <p:cxnSp>
        <p:nvCxnSpPr>
          <p:cNvPr id="95" name="Google Shape;95;p16"/>
          <p:cNvCxnSpPr/>
          <p:nvPr/>
        </p:nvCxnSpPr>
        <p:spPr>
          <a:xfrm>
            <a:off x="2963994" y="874396"/>
            <a:ext cx="5997000" cy="0"/>
          </a:xfrm>
          <a:prstGeom prst="straightConnector1">
            <a:avLst/>
          </a:prstGeom>
          <a:noFill/>
          <a:ln w="9525" cap="flat" cmpd="sng">
            <a:solidFill>
              <a:schemeClr val="accent4"/>
            </a:solidFill>
            <a:prstDash val="solid"/>
            <a:miter lim="800000"/>
            <a:headEnd type="none" w="sm" len="sm"/>
            <a:tailEnd type="none" w="sm" len="sm"/>
          </a:ln>
        </p:spPr>
      </p:cxnSp>
      <p:sp>
        <p:nvSpPr>
          <p:cNvPr id="96" name="Google Shape;96;p16"/>
          <p:cNvSpPr txBox="1">
            <a:spLocks noGrp="1"/>
          </p:cNvSpPr>
          <p:nvPr>
            <p:ph type="body" idx="2"/>
          </p:nvPr>
        </p:nvSpPr>
        <p:spPr>
          <a:xfrm>
            <a:off x="2963994" y="916782"/>
            <a:ext cx="5997000" cy="214500"/>
          </a:xfrm>
          <a:prstGeom prst="rect">
            <a:avLst/>
          </a:prstGeom>
          <a:noFill/>
          <a:ln>
            <a:noFill/>
          </a:ln>
        </p:spPr>
        <p:txBody>
          <a:bodyPr spcFirstLastPara="1" wrap="square" lIns="26225" tIns="26225" rIns="26225" bIns="26225" anchor="t" anchorCtr="0">
            <a:noAutofit/>
          </a:bodyPr>
          <a:lstStyle>
            <a:lvl1pPr marL="457200" marR="0" lvl="0" indent="-228600" algn="l" rtl="0">
              <a:lnSpc>
                <a:spcPct val="90000"/>
              </a:lnSpc>
              <a:spcBef>
                <a:spcPts val="600"/>
              </a:spcBef>
              <a:spcAft>
                <a:spcPts val="0"/>
              </a:spcAft>
              <a:buClr>
                <a:schemeClr val="dk1"/>
              </a:buClr>
              <a:buSzPts val="800"/>
              <a:buFont typeface="Arial"/>
              <a:buNone/>
              <a:defRPr sz="800" b="0" i="0" u="none" strike="noStrike" cap="none">
                <a:solidFill>
                  <a:schemeClr val="dk1"/>
                </a:solidFill>
                <a:latin typeface="Rubik"/>
                <a:ea typeface="Rubik"/>
                <a:cs typeface="Rubik"/>
                <a:sym typeface="Rubik"/>
              </a:defRPr>
            </a:lvl1pPr>
            <a:lvl2pPr marL="914400" marR="0" lvl="1" indent="-317500" algn="l" rtl="0">
              <a:lnSpc>
                <a:spcPct val="90000"/>
              </a:lnSpc>
              <a:spcBef>
                <a:spcPts val="300"/>
              </a:spcBef>
              <a:spcAft>
                <a:spcPts val="0"/>
              </a:spcAft>
              <a:buClr>
                <a:schemeClr val="dk1"/>
              </a:buClr>
              <a:buSzPts val="1400"/>
              <a:buFont typeface="Arial"/>
              <a:buChar char="•"/>
              <a:defRPr sz="1300" b="0" i="0" u="none" strike="noStrike" cap="none">
                <a:solidFill>
                  <a:schemeClr val="dk1"/>
                </a:solidFill>
                <a:latin typeface="Rubik"/>
                <a:ea typeface="Rubik"/>
                <a:cs typeface="Rubik"/>
                <a:sym typeface="Rubik"/>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Rubik"/>
                <a:ea typeface="Rubik"/>
                <a:cs typeface="Rubik"/>
                <a:sym typeface="Rubik"/>
              </a:defRPr>
            </a:lvl3pPr>
            <a:lvl4pPr marL="1828800" marR="0" lvl="3"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4pPr>
            <a:lvl5pPr marL="2286000" marR="0" lvl="4"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5pPr>
            <a:lvl6pPr marL="2743200" marR="0" lvl="5"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6pPr>
            <a:lvl7pPr marL="3200400" marR="0" lvl="6"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7pPr>
            <a:lvl8pPr marL="3657600" marR="0" lvl="7"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8pPr>
            <a:lvl9pPr marL="4114800" marR="0" lvl="8"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9pPr>
          </a:lstStyle>
          <a:p>
            <a:endParaRPr/>
          </a:p>
        </p:txBody>
      </p:sp>
      <p:sp>
        <p:nvSpPr>
          <p:cNvPr id="97" name="Google Shape;97;p16"/>
          <p:cNvSpPr txBox="1">
            <a:spLocks noGrp="1"/>
          </p:cNvSpPr>
          <p:nvPr>
            <p:ph type="body" idx="3"/>
          </p:nvPr>
        </p:nvSpPr>
        <p:spPr>
          <a:xfrm>
            <a:off x="2963471" y="273844"/>
            <a:ext cx="5997000" cy="360000"/>
          </a:xfrm>
          <a:prstGeom prst="rect">
            <a:avLst/>
          </a:prstGeom>
          <a:noFill/>
          <a:ln>
            <a:noFill/>
          </a:ln>
        </p:spPr>
        <p:txBody>
          <a:bodyPr spcFirstLastPara="1" wrap="square" lIns="26225" tIns="26225" rIns="26225" bIns="26225" anchor="t" anchorCtr="0">
            <a:noAutofit/>
          </a:bodyPr>
          <a:lstStyle>
            <a:lvl1pPr marL="457200" marR="0" lvl="0" indent="-330200" algn="l" rtl="0">
              <a:lnSpc>
                <a:spcPct val="90000"/>
              </a:lnSpc>
              <a:spcBef>
                <a:spcPts val="600"/>
              </a:spcBef>
              <a:spcAft>
                <a:spcPts val="0"/>
              </a:spcAft>
              <a:buClr>
                <a:schemeClr val="dk1"/>
              </a:buClr>
              <a:buSzPts val="1600"/>
              <a:buFont typeface="Arial"/>
              <a:buChar char="•"/>
              <a:defRPr sz="1600" b="1" i="0" u="none" strike="noStrike" cap="none">
                <a:solidFill>
                  <a:schemeClr val="dk1"/>
                </a:solidFill>
                <a:latin typeface="Rubik"/>
                <a:ea typeface="Rubik"/>
                <a:cs typeface="Rubik"/>
                <a:sym typeface="Rubik"/>
              </a:defRPr>
            </a:lvl1pPr>
            <a:lvl2pPr marL="914400" marR="0" lvl="1"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2pPr>
            <a:lvl3pPr marL="1371600" marR="0" lvl="2"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3pPr>
            <a:lvl4pPr marL="1828800" marR="0" lvl="3"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4pPr>
            <a:lvl5pPr marL="2286000" marR="0" lvl="4"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5pPr>
            <a:lvl6pPr marL="2743200" marR="0" lvl="5"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6pPr>
            <a:lvl7pPr marL="3200400" marR="0" lvl="6"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7pPr>
            <a:lvl8pPr marL="3657600" marR="0" lvl="7"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8pPr>
            <a:lvl9pPr marL="4114800" marR="0" lvl="8" indent="-298450" algn="l" rtl="0">
              <a:lnSpc>
                <a:spcPct val="90000"/>
              </a:lnSpc>
              <a:spcBef>
                <a:spcPts val="300"/>
              </a:spcBef>
              <a:spcAft>
                <a:spcPts val="0"/>
              </a:spcAft>
              <a:buClr>
                <a:schemeClr val="dk1"/>
              </a:buClr>
              <a:buSzPts val="1100"/>
              <a:buFont typeface="Arial"/>
              <a:buChar char="•"/>
              <a:defRPr sz="1000" b="0" i="0" u="none" strike="noStrike" cap="none">
                <a:solidFill>
                  <a:schemeClr val="dk1"/>
                </a:solidFill>
                <a:latin typeface="Rubik"/>
                <a:ea typeface="Rubik"/>
                <a:cs typeface="Rubik"/>
                <a:sym typeface="Rubik"/>
              </a:defRPr>
            </a:lvl9pPr>
          </a:lstStyle>
          <a:p>
            <a:endParaRPr/>
          </a:p>
        </p:txBody>
      </p:sp>
      <p:sp>
        <p:nvSpPr>
          <p:cNvPr id="98" name="Google Shape;98;p16"/>
          <p:cNvSpPr txBox="1">
            <a:spLocks noGrp="1"/>
          </p:cNvSpPr>
          <p:nvPr>
            <p:ph type="sldNum" idx="12"/>
          </p:nvPr>
        </p:nvSpPr>
        <p:spPr>
          <a:xfrm>
            <a:off x="8472455" y="4663217"/>
            <a:ext cx="548400" cy="393600"/>
          </a:xfrm>
          <a:prstGeom prst="rect">
            <a:avLst/>
          </a:prstGeom>
          <a:noFill/>
          <a:ln>
            <a:noFill/>
          </a:ln>
        </p:spPr>
        <p:txBody>
          <a:bodyPr spcFirstLastPara="1" wrap="square" lIns="69950" tIns="69950" rIns="69950" bIns="6995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240">
          <p15:clr>
            <a:srgbClr val="FBAE40"/>
          </p15:clr>
        </p15:guide>
        <p15:guide id="2" pos="29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01" name="Google Shape;101;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05740" y="121444"/>
            <a:ext cx="8679300" cy="360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accent4"/>
              </a:buClr>
              <a:buSzPts val="2100"/>
              <a:buFont typeface="Rubik"/>
              <a:buNone/>
              <a:defRPr sz="2100" b="1" i="0" u="none" strike="noStrike" cap="none">
                <a:solidFill>
                  <a:schemeClr val="accent4"/>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cxnSp>
        <p:nvCxnSpPr>
          <p:cNvPr id="13" name="Google Shape;13;p3"/>
          <p:cNvCxnSpPr/>
          <p:nvPr/>
        </p:nvCxnSpPr>
        <p:spPr>
          <a:xfrm>
            <a:off x="205740" y="874396"/>
            <a:ext cx="8679300" cy="0"/>
          </a:xfrm>
          <a:prstGeom prst="straightConnector1">
            <a:avLst/>
          </a:prstGeom>
          <a:noFill/>
          <a:ln w="9525" cap="flat" cmpd="sng">
            <a:solidFill>
              <a:schemeClr val="accent4"/>
            </a:solidFill>
            <a:prstDash val="solid"/>
            <a:miter lim="800000"/>
            <a:headEnd type="none" w="sm" len="sm"/>
            <a:tailEnd type="none" w="sm" len="sm"/>
          </a:ln>
        </p:spPr>
      </p:cxnSp>
      <p:sp>
        <p:nvSpPr>
          <p:cNvPr id="14" name="Google Shape;14;p3"/>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dk1"/>
              </a:buClr>
              <a:buSzPts val="800"/>
              <a:buFont typeface="Arial"/>
              <a:buNone/>
              <a:defRPr sz="800" b="0" i="0" u="none" strike="noStrike" cap="none">
                <a:solidFill>
                  <a:schemeClr val="dk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15" name="Google Shape;15;p3"/>
          <p:cNvSpPr txBox="1">
            <a:spLocks noGrp="1"/>
          </p:cNvSpPr>
          <p:nvPr>
            <p:ph type="body" idx="2"/>
          </p:nvPr>
        </p:nvSpPr>
        <p:spPr>
          <a:xfrm>
            <a:off x="205740" y="916781"/>
            <a:ext cx="86793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16" name="Google Shape;16;p3"/>
          <p:cNvSpPr txBox="1">
            <a:spLocks noGrp="1"/>
          </p:cNvSpPr>
          <p:nvPr>
            <p:ph type="body" idx="3"/>
          </p:nvPr>
        </p:nvSpPr>
        <p:spPr>
          <a:xfrm>
            <a:off x="205740" y="557213"/>
            <a:ext cx="8679300" cy="256200"/>
          </a:xfrm>
          <a:prstGeom prst="rect">
            <a:avLst/>
          </a:prstGeom>
          <a:noFill/>
          <a:ln>
            <a:noFill/>
          </a:ln>
        </p:spPr>
        <p:txBody>
          <a:bodyPr spcFirstLastPara="1" wrap="square" lIns="34275" tIns="34275" rIns="34275" bIns="34275" anchor="t" anchorCtr="0">
            <a:noAutofit/>
          </a:bodyPr>
          <a:lstStyle>
            <a:lvl1pPr marL="457200" marR="0" lvl="0" indent="-317500" algn="l" rtl="0">
              <a:lnSpc>
                <a:spcPct val="90000"/>
              </a:lnSpc>
              <a:spcBef>
                <a:spcPts val="800"/>
              </a:spcBef>
              <a:spcAft>
                <a:spcPts val="0"/>
              </a:spcAft>
              <a:buClr>
                <a:schemeClr val="accent4"/>
              </a:buClr>
              <a:buSzPts val="1400"/>
              <a:buFont typeface="Arial"/>
              <a:buChar char="•"/>
              <a:defRPr sz="1400" b="0" i="0" u="none" strike="noStrike" cap="none">
                <a:solidFill>
                  <a:schemeClr val="accent4"/>
                </a:solidFill>
                <a:latin typeface="Average"/>
                <a:ea typeface="Average"/>
                <a:cs typeface="Average"/>
                <a:sym typeface="Averag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05740" y="121444"/>
            <a:ext cx="8679300" cy="360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accent4"/>
              </a:buClr>
              <a:buSzPts val="2100"/>
              <a:buFont typeface="Rubik"/>
              <a:buNone/>
              <a:defRPr sz="2100" b="1" i="0" u="none" strike="noStrike" cap="none">
                <a:solidFill>
                  <a:schemeClr val="accent4"/>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9" name="Google Shape;19;p4"/>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dk1"/>
              </a:buClr>
              <a:buSzPts val="800"/>
              <a:buFont typeface="Arial"/>
              <a:buNone/>
              <a:defRPr sz="800" b="0" i="0" u="none" strike="noStrike" cap="none">
                <a:solidFill>
                  <a:schemeClr val="dk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20" name="Google Shape;20;p4"/>
          <p:cNvSpPr txBox="1">
            <a:spLocks noGrp="1"/>
          </p:cNvSpPr>
          <p:nvPr>
            <p:ph type="body" idx="2"/>
          </p:nvPr>
        </p:nvSpPr>
        <p:spPr>
          <a:xfrm>
            <a:off x="205740" y="916781"/>
            <a:ext cx="86793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21" name="Google Shape;21;p4"/>
          <p:cNvSpPr txBox="1">
            <a:spLocks noGrp="1"/>
          </p:cNvSpPr>
          <p:nvPr>
            <p:ph type="body" idx="3"/>
          </p:nvPr>
        </p:nvSpPr>
        <p:spPr>
          <a:xfrm>
            <a:off x="205740" y="557213"/>
            <a:ext cx="8679300" cy="256200"/>
          </a:xfrm>
          <a:prstGeom prst="rect">
            <a:avLst/>
          </a:prstGeom>
          <a:noFill/>
          <a:ln>
            <a:noFill/>
          </a:ln>
        </p:spPr>
        <p:txBody>
          <a:bodyPr spcFirstLastPara="1" wrap="square" lIns="34275" tIns="34275" rIns="34275" bIns="34275" anchor="t" anchorCtr="0">
            <a:noAutofit/>
          </a:bodyPr>
          <a:lstStyle>
            <a:lvl1pPr marL="457200" marR="0" lvl="0" indent="-317500" algn="l" rtl="0">
              <a:lnSpc>
                <a:spcPct val="90000"/>
              </a:lnSpc>
              <a:spcBef>
                <a:spcPts val="800"/>
              </a:spcBef>
              <a:spcAft>
                <a:spcPts val="0"/>
              </a:spcAft>
              <a:buClr>
                <a:schemeClr val="accent4"/>
              </a:buClr>
              <a:buSzPts val="1400"/>
              <a:buFont typeface="Arial"/>
              <a:buChar char="•"/>
              <a:defRPr sz="1400" b="0" i="0" u="none" strike="noStrike" cap="none">
                <a:solidFill>
                  <a:schemeClr val="accent4"/>
                </a:solidFill>
                <a:latin typeface="Average"/>
                <a:ea typeface="Average"/>
                <a:cs typeface="Average"/>
                <a:sym typeface="Averag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5"/>
          <p:cNvSpPr/>
          <p:nvPr/>
        </p:nvSpPr>
        <p:spPr>
          <a:xfrm>
            <a:off x="191" y="0"/>
            <a:ext cx="2781000" cy="5143500"/>
          </a:xfrm>
          <a:prstGeom prst="rect">
            <a:avLst/>
          </a:prstGeom>
          <a:solidFill>
            <a:srgbClr val="E3ECEC"/>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rgbClr val="F0F0F0"/>
              </a:solidFill>
              <a:latin typeface="Arial"/>
              <a:ea typeface="Arial"/>
              <a:cs typeface="Arial"/>
              <a:sym typeface="Arial"/>
            </a:endParaRPr>
          </a:p>
        </p:txBody>
      </p:sp>
      <p:sp>
        <p:nvSpPr>
          <p:cNvPr id="24" name="Google Shape;24;p5"/>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dk1"/>
              </a:buClr>
              <a:buSzPts val="800"/>
              <a:buFont typeface="Arial"/>
              <a:buNone/>
              <a:defRPr sz="800" b="0" i="0" u="none" strike="noStrike" cap="none">
                <a:solidFill>
                  <a:schemeClr val="dk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25" name="Google Shape;25;p5"/>
          <p:cNvSpPr txBox="1">
            <a:spLocks noGrp="1"/>
          </p:cNvSpPr>
          <p:nvPr>
            <p:ph type="title"/>
          </p:nvPr>
        </p:nvSpPr>
        <p:spPr>
          <a:xfrm>
            <a:off x="182880" y="273844"/>
            <a:ext cx="2400300" cy="651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accent4"/>
              </a:buClr>
              <a:buSzPts val="2100"/>
              <a:buFont typeface="Rubik"/>
              <a:buNone/>
              <a:defRPr sz="2100" b="1" i="0" u="none" strike="noStrike" cap="none">
                <a:solidFill>
                  <a:schemeClr val="accent4"/>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cxnSp>
        <p:nvCxnSpPr>
          <p:cNvPr id="26" name="Google Shape;26;p5"/>
          <p:cNvCxnSpPr/>
          <p:nvPr/>
        </p:nvCxnSpPr>
        <p:spPr>
          <a:xfrm>
            <a:off x="182880" y="874396"/>
            <a:ext cx="2400300" cy="0"/>
          </a:xfrm>
          <a:prstGeom prst="straightConnector1">
            <a:avLst/>
          </a:prstGeom>
          <a:noFill/>
          <a:ln w="9525" cap="flat" cmpd="sng">
            <a:solidFill>
              <a:schemeClr val="accent4"/>
            </a:solidFill>
            <a:prstDash val="solid"/>
            <a:miter lim="800000"/>
            <a:headEnd type="none" w="sm" len="sm"/>
            <a:tailEnd type="none" w="sm" len="sm"/>
          </a:ln>
        </p:spPr>
      </p:cxnSp>
      <p:sp>
        <p:nvSpPr>
          <p:cNvPr id="27" name="Google Shape;27;p5"/>
          <p:cNvSpPr txBox="1">
            <a:spLocks noGrp="1"/>
          </p:cNvSpPr>
          <p:nvPr>
            <p:ph type="body" idx="2"/>
          </p:nvPr>
        </p:nvSpPr>
        <p:spPr>
          <a:xfrm>
            <a:off x="182880" y="916781"/>
            <a:ext cx="24003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cxnSp>
        <p:nvCxnSpPr>
          <p:cNvPr id="28" name="Google Shape;28;p5"/>
          <p:cNvCxnSpPr/>
          <p:nvPr/>
        </p:nvCxnSpPr>
        <p:spPr>
          <a:xfrm>
            <a:off x="2963989" y="874396"/>
            <a:ext cx="5997000" cy="0"/>
          </a:xfrm>
          <a:prstGeom prst="straightConnector1">
            <a:avLst/>
          </a:prstGeom>
          <a:noFill/>
          <a:ln w="9525" cap="flat" cmpd="sng">
            <a:solidFill>
              <a:schemeClr val="accent4"/>
            </a:solidFill>
            <a:prstDash val="solid"/>
            <a:miter lim="800000"/>
            <a:headEnd type="none" w="sm" len="sm"/>
            <a:tailEnd type="none" w="sm" len="sm"/>
          </a:ln>
        </p:spPr>
      </p:cxnSp>
      <p:sp>
        <p:nvSpPr>
          <p:cNvPr id="29" name="Google Shape;29;p5"/>
          <p:cNvSpPr txBox="1">
            <a:spLocks noGrp="1"/>
          </p:cNvSpPr>
          <p:nvPr>
            <p:ph type="body" idx="3"/>
          </p:nvPr>
        </p:nvSpPr>
        <p:spPr>
          <a:xfrm>
            <a:off x="2963989" y="916781"/>
            <a:ext cx="59970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108">
          <p15:clr>
            <a:srgbClr val="FBAE40"/>
          </p15:clr>
        </p15:guide>
        <p15:guide id="3" pos="56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Google Shape;31;p6"/>
          <p:cNvSpPr/>
          <p:nvPr/>
        </p:nvSpPr>
        <p:spPr>
          <a:xfrm>
            <a:off x="191" y="0"/>
            <a:ext cx="2781000" cy="5143500"/>
          </a:xfrm>
          <a:prstGeom prst="rect">
            <a:avLst/>
          </a:prstGeom>
          <a:solidFill>
            <a:schemeClr val="dk2"/>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rgbClr val="F0F0F0"/>
              </a:solidFill>
              <a:latin typeface="Arial"/>
              <a:ea typeface="Arial"/>
              <a:cs typeface="Arial"/>
              <a:sym typeface="Arial"/>
            </a:endParaRPr>
          </a:p>
        </p:txBody>
      </p:sp>
      <p:sp>
        <p:nvSpPr>
          <p:cNvPr id="32" name="Google Shape;32;p6"/>
          <p:cNvSpPr txBox="1">
            <a:spLocks noGrp="1"/>
          </p:cNvSpPr>
          <p:nvPr>
            <p:ph type="title"/>
          </p:nvPr>
        </p:nvSpPr>
        <p:spPr>
          <a:xfrm>
            <a:off x="182880" y="273844"/>
            <a:ext cx="2400300" cy="651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cxnSp>
        <p:nvCxnSpPr>
          <p:cNvPr id="33" name="Google Shape;33;p6"/>
          <p:cNvCxnSpPr/>
          <p:nvPr/>
        </p:nvCxnSpPr>
        <p:spPr>
          <a:xfrm>
            <a:off x="182880" y="874396"/>
            <a:ext cx="2400300" cy="0"/>
          </a:xfrm>
          <a:prstGeom prst="straightConnector1">
            <a:avLst/>
          </a:prstGeom>
          <a:noFill/>
          <a:ln w="9525" cap="flat" cmpd="sng">
            <a:solidFill>
              <a:schemeClr val="lt1"/>
            </a:solidFill>
            <a:prstDash val="solid"/>
            <a:miter lim="800000"/>
            <a:headEnd type="none" w="sm" len="sm"/>
            <a:tailEnd type="none" w="sm" len="sm"/>
          </a:ln>
        </p:spPr>
      </p:cxnSp>
      <p:sp>
        <p:nvSpPr>
          <p:cNvPr id="34" name="Google Shape;34;p6"/>
          <p:cNvSpPr txBox="1">
            <a:spLocks noGrp="1"/>
          </p:cNvSpPr>
          <p:nvPr>
            <p:ph type="body" idx="1"/>
          </p:nvPr>
        </p:nvSpPr>
        <p:spPr>
          <a:xfrm>
            <a:off x="182880" y="916781"/>
            <a:ext cx="24003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0" i="0" u="none" strike="noStrike" cap="none">
                <a:solidFill>
                  <a:schemeClr val="lt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35" name="Google Shape;35;p6"/>
          <p:cNvSpPr txBox="1">
            <a:spLocks noGrp="1"/>
          </p:cNvSpPr>
          <p:nvPr>
            <p:ph type="body" idx="2"/>
          </p:nvPr>
        </p:nvSpPr>
        <p:spPr>
          <a:xfrm>
            <a:off x="2963989" y="916781"/>
            <a:ext cx="59970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36" name="Google Shape;36;p6"/>
          <p:cNvSpPr txBox="1">
            <a:spLocks noGrp="1"/>
          </p:cNvSpPr>
          <p:nvPr>
            <p:ph type="body" idx="3"/>
          </p:nvPr>
        </p:nvSpPr>
        <p:spPr>
          <a:xfrm>
            <a:off x="2963466" y="273844"/>
            <a:ext cx="5997300" cy="360000"/>
          </a:xfrm>
          <a:prstGeom prst="rect">
            <a:avLst/>
          </a:prstGeom>
          <a:noFill/>
          <a:ln>
            <a:noFill/>
          </a:ln>
        </p:spPr>
        <p:txBody>
          <a:bodyPr spcFirstLastPara="1" wrap="square" lIns="34275" tIns="34275" rIns="342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1" i="0" u="none" strike="noStrike" cap="none">
                <a:solidFill>
                  <a:schemeClr val="dk1"/>
                </a:solidFill>
                <a:latin typeface="Rubik"/>
                <a:ea typeface="Rubik"/>
                <a:cs typeface="Rubik"/>
                <a:sym typeface="Rubik"/>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cxnSp>
        <p:nvCxnSpPr>
          <p:cNvPr id="37" name="Google Shape;37;p6"/>
          <p:cNvCxnSpPr/>
          <p:nvPr/>
        </p:nvCxnSpPr>
        <p:spPr>
          <a:xfrm>
            <a:off x="2963989" y="874396"/>
            <a:ext cx="5997000" cy="0"/>
          </a:xfrm>
          <a:prstGeom prst="straightConnector1">
            <a:avLst/>
          </a:prstGeom>
          <a:noFill/>
          <a:ln w="9525"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8"/>
        <p:cNvGrpSpPr/>
        <p:nvPr/>
      </p:nvGrpSpPr>
      <p:grpSpPr>
        <a:xfrm>
          <a:off x="0" y="0"/>
          <a:ext cx="0" cy="0"/>
          <a:chOff x="0" y="0"/>
          <a:chExt cx="0" cy="0"/>
        </a:xfrm>
      </p:grpSpPr>
      <p:sp>
        <p:nvSpPr>
          <p:cNvPr id="39" name="Google Shape;39;p7"/>
          <p:cNvSpPr/>
          <p:nvPr/>
        </p:nvSpPr>
        <p:spPr>
          <a:xfrm>
            <a:off x="6362890" y="0"/>
            <a:ext cx="2781000" cy="5143500"/>
          </a:xfrm>
          <a:prstGeom prst="rect">
            <a:avLst/>
          </a:prstGeom>
          <a:solidFill>
            <a:srgbClr val="E3ECEC"/>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rgbClr val="F0F0F0"/>
              </a:solidFill>
              <a:latin typeface="Arial"/>
              <a:ea typeface="Arial"/>
              <a:cs typeface="Arial"/>
              <a:sym typeface="Arial"/>
            </a:endParaRPr>
          </a:p>
        </p:txBody>
      </p:sp>
      <p:sp>
        <p:nvSpPr>
          <p:cNvPr id="40" name="Google Shape;40;p7"/>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dk1"/>
              </a:buClr>
              <a:buSzPts val="800"/>
              <a:buFont typeface="Arial"/>
              <a:buNone/>
              <a:defRPr sz="800" b="0" i="0" u="none" strike="noStrike" cap="none">
                <a:solidFill>
                  <a:schemeClr val="dk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41" name="Google Shape;41;p7"/>
          <p:cNvSpPr txBox="1">
            <a:spLocks noGrp="1"/>
          </p:cNvSpPr>
          <p:nvPr>
            <p:ph type="title"/>
          </p:nvPr>
        </p:nvSpPr>
        <p:spPr>
          <a:xfrm>
            <a:off x="6553200" y="273844"/>
            <a:ext cx="2400300" cy="651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accent4"/>
              </a:buClr>
              <a:buSzPts val="2100"/>
              <a:buFont typeface="Rubik"/>
              <a:buNone/>
              <a:defRPr sz="2100" b="1" i="0" u="none" strike="noStrike" cap="none">
                <a:solidFill>
                  <a:schemeClr val="accent4"/>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cxnSp>
        <p:nvCxnSpPr>
          <p:cNvPr id="42" name="Google Shape;42;p7"/>
          <p:cNvCxnSpPr/>
          <p:nvPr/>
        </p:nvCxnSpPr>
        <p:spPr>
          <a:xfrm>
            <a:off x="6553200" y="874396"/>
            <a:ext cx="2400300" cy="0"/>
          </a:xfrm>
          <a:prstGeom prst="straightConnector1">
            <a:avLst/>
          </a:prstGeom>
          <a:noFill/>
          <a:ln w="9525" cap="flat" cmpd="sng">
            <a:solidFill>
              <a:schemeClr val="accent4"/>
            </a:solidFill>
            <a:prstDash val="solid"/>
            <a:miter lim="800000"/>
            <a:headEnd type="none" w="sm" len="sm"/>
            <a:tailEnd type="none" w="sm" len="sm"/>
          </a:ln>
        </p:spPr>
      </p:cxnSp>
      <p:sp>
        <p:nvSpPr>
          <p:cNvPr id="43" name="Google Shape;43;p7"/>
          <p:cNvSpPr txBox="1">
            <a:spLocks noGrp="1"/>
          </p:cNvSpPr>
          <p:nvPr>
            <p:ph type="body" idx="2"/>
          </p:nvPr>
        </p:nvSpPr>
        <p:spPr>
          <a:xfrm>
            <a:off x="6553200" y="916781"/>
            <a:ext cx="24003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44" name="Google Shape;44;p7"/>
          <p:cNvSpPr txBox="1"/>
          <p:nvPr/>
        </p:nvSpPr>
        <p:spPr>
          <a:xfrm>
            <a:off x="190500" y="273844"/>
            <a:ext cx="5981700" cy="360000"/>
          </a:xfrm>
          <a:prstGeom prst="rect">
            <a:avLst/>
          </a:prstGeom>
          <a:noFill/>
          <a:ln>
            <a:noFill/>
          </a:ln>
        </p:spPr>
        <p:txBody>
          <a:bodyPr spcFirstLastPara="1" wrap="square" lIns="34275" tIns="34275" rIns="34275" bIns="34275" anchor="t" anchorCtr="0">
            <a:noAutofit/>
          </a:bodyPr>
          <a:lstStyle/>
          <a:p>
            <a:pPr marL="0" marR="0" lvl="0" indent="0" algn="l" rtl="0">
              <a:lnSpc>
                <a:spcPct val="90000"/>
              </a:lnSpc>
              <a:spcBef>
                <a:spcPts val="0"/>
              </a:spcBef>
              <a:spcAft>
                <a:spcPts val="0"/>
              </a:spcAft>
              <a:buClr>
                <a:schemeClr val="accent4"/>
              </a:buClr>
              <a:buSzPts val="2100"/>
              <a:buFont typeface="Rubik"/>
              <a:buNone/>
            </a:pPr>
            <a:r>
              <a:rPr lang="en" sz="2100" b="1">
                <a:solidFill>
                  <a:schemeClr val="accent4"/>
                </a:solidFill>
                <a:latin typeface="Rubik"/>
                <a:ea typeface="Rubik"/>
                <a:cs typeface="Rubik"/>
                <a:sym typeface="Rubik"/>
              </a:rPr>
              <a:t>Click to edit Master title style</a:t>
            </a:r>
            <a:endParaRPr sz="2100" b="1">
              <a:solidFill>
                <a:schemeClr val="accent4"/>
              </a:solidFill>
              <a:latin typeface="Rubik"/>
              <a:ea typeface="Rubik"/>
              <a:cs typeface="Rubik"/>
              <a:sym typeface="Rubik"/>
            </a:endParaRPr>
          </a:p>
        </p:txBody>
      </p:sp>
      <p:cxnSp>
        <p:nvCxnSpPr>
          <p:cNvPr id="45" name="Google Shape;45;p7"/>
          <p:cNvCxnSpPr/>
          <p:nvPr/>
        </p:nvCxnSpPr>
        <p:spPr>
          <a:xfrm>
            <a:off x="190500" y="874396"/>
            <a:ext cx="5981700" cy="0"/>
          </a:xfrm>
          <a:prstGeom prst="straightConnector1">
            <a:avLst/>
          </a:prstGeom>
          <a:noFill/>
          <a:ln w="9525" cap="flat" cmpd="sng">
            <a:solidFill>
              <a:schemeClr val="accent4"/>
            </a:solidFill>
            <a:prstDash val="solid"/>
            <a:miter lim="800000"/>
            <a:headEnd type="none" w="sm" len="sm"/>
            <a:tailEnd type="none" w="sm" len="sm"/>
          </a:ln>
        </p:spPr>
      </p:cxnSp>
      <p:sp>
        <p:nvSpPr>
          <p:cNvPr id="46" name="Google Shape;46;p7"/>
          <p:cNvSpPr txBox="1">
            <a:spLocks noGrp="1"/>
          </p:cNvSpPr>
          <p:nvPr>
            <p:ph type="body" idx="3"/>
          </p:nvPr>
        </p:nvSpPr>
        <p:spPr>
          <a:xfrm>
            <a:off x="190500" y="916781"/>
            <a:ext cx="59817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7"/>
        <p:cNvGrpSpPr/>
        <p:nvPr/>
      </p:nvGrpSpPr>
      <p:grpSpPr>
        <a:xfrm>
          <a:off x="0" y="0"/>
          <a:ext cx="0" cy="0"/>
          <a:chOff x="0" y="0"/>
          <a:chExt cx="0" cy="0"/>
        </a:xfrm>
      </p:grpSpPr>
      <p:sp>
        <p:nvSpPr>
          <p:cNvPr id="48" name="Google Shape;48;p8"/>
          <p:cNvSpPr/>
          <p:nvPr/>
        </p:nvSpPr>
        <p:spPr>
          <a:xfrm>
            <a:off x="6362890" y="0"/>
            <a:ext cx="2781000" cy="5143500"/>
          </a:xfrm>
          <a:prstGeom prst="rect">
            <a:avLst/>
          </a:prstGeom>
          <a:solidFill>
            <a:schemeClr val="dk2"/>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lt1"/>
              </a:solidFill>
              <a:latin typeface="Arial"/>
              <a:ea typeface="Arial"/>
              <a:cs typeface="Arial"/>
              <a:sym typeface="Arial"/>
            </a:endParaRPr>
          </a:p>
        </p:txBody>
      </p:sp>
      <p:sp>
        <p:nvSpPr>
          <p:cNvPr id="49" name="Google Shape;49;p8"/>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lt1"/>
              </a:buClr>
              <a:buSzPts val="800"/>
              <a:buFont typeface="Arial"/>
              <a:buNone/>
              <a:defRPr sz="800" b="0" i="0" u="none" strike="noStrike" cap="none">
                <a:solidFill>
                  <a:schemeClr val="lt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50" name="Google Shape;50;p8"/>
          <p:cNvSpPr txBox="1">
            <a:spLocks noGrp="1"/>
          </p:cNvSpPr>
          <p:nvPr>
            <p:ph type="title"/>
          </p:nvPr>
        </p:nvSpPr>
        <p:spPr>
          <a:xfrm>
            <a:off x="6553200" y="273844"/>
            <a:ext cx="2400300" cy="651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1" name="Google Shape;51;p8"/>
          <p:cNvSpPr txBox="1">
            <a:spLocks noGrp="1"/>
          </p:cNvSpPr>
          <p:nvPr>
            <p:ph type="body" idx="2"/>
          </p:nvPr>
        </p:nvSpPr>
        <p:spPr>
          <a:xfrm>
            <a:off x="6553200" y="916781"/>
            <a:ext cx="24003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0" i="0" u="none" strike="noStrike" cap="none">
                <a:solidFill>
                  <a:schemeClr val="lt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52" name="Google Shape;52;p8"/>
          <p:cNvSpPr txBox="1">
            <a:spLocks noGrp="1"/>
          </p:cNvSpPr>
          <p:nvPr>
            <p:ph type="body" idx="3"/>
          </p:nvPr>
        </p:nvSpPr>
        <p:spPr>
          <a:xfrm>
            <a:off x="190500" y="916781"/>
            <a:ext cx="59817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53" name="Google Shape;53;p8"/>
          <p:cNvSpPr txBox="1">
            <a:spLocks noGrp="1"/>
          </p:cNvSpPr>
          <p:nvPr>
            <p:ph type="body" idx="4"/>
          </p:nvPr>
        </p:nvSpPr>
        <p:spPr>
          <a:xfrm>
            <a:off x="190500" y="273844"/>
            <a:ext cx="5981700" cy="351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Rubik"/>
                <a:ea typeface="Rubik"/>
                <a:cs typeface="Rubik"/>
                <a:sym typeface="Rubik"/>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Rubik"/>
                <a:ea typeface="Rubik"/>
                <a:cs typeface="Rubik"/>
                <a:sym typeface="Rubik"/>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Rubik"/>
                <a:ea typeface="Rubik"/>
                <a:cs typeface="Rubik"/>
                <a:sym typeface="Rubik"/>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Rubik"/>
                <a:ea typeface="Rubik"/>
                <a:cs typeface="Rubik"/>
                <a:sym typeface="Rubik"/>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Custom Layout 1">
  <p:cSld name="4_Custom Layout_1">
    <p:spTree>
      <p:nvGrpSpPr>
        <p:cNvPr id="1" name="Shape 54"/>
        <p:cNvGrpSpPr/>
        <p:nvPr/>
      </p:nvGrpSpPr>
      <p:grpSpPr>
        <a:xfrm>
          <a:off x="0" y="0"/>
          <a:ext cx="0" cy="0"/>
          <a:chOff x="0" y="0"/>
          <a:chExt cx="0" cy="0"/>
        </a:xfrm>
      </p:grpSpPr>
      <p:sp>
        <p:nvSpPr>
          <p:cNvPr id="55" name="Google Shape;55;p9"/>
          <p:cNvSpPr/>
          <p:nvPr/>
        </p:nvSpPr>
        <p:spPr>
          <a:xfrm>
            <a:off x="6970698" y="0"/>
            <a:ext cx="2173200" cy="5143500"/>
          </a:xfrm>
          <a:prstGeom prst="rect">
            <a:avLst/>
          </a:prstGeom>
          <a:solidFill>
            <a:schemeClr val="dk2"/>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lt1"/>
              </a:solidFill>
              <a:latin typeface="Arial"/>
              <a:ea typeface="Arial"/>
              <a:cs typeface="Arial"/>
              <a:sym typeface="Arial"/>
            </a:endParaRPr>
          </a:p>
        </p:txBody>
      </p:sp>
      <p:sp>
        <p:nvSpPr>
          <p:cNvPr id="56" name="Google Shape;56;p9"/>
          <p:cNvSpPr txBox="1">
            <a:spLocks noGrp="1"/>
          </p:cNvSpPr>
          <p:nvPr>
            <p:ph type="body" idx="1"/>
          </p:nvPr>
        </p:nvSpPr>
        <p:spPr>
          <a:xfrm>
            <a:off x="8090177" y="4864000"/>
            <a:ext cx="984600" cy="2049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chemeClr val="lt1"/>
              </a:buClr>
              <a:buSzPts val="800"/>
              <a:buFont typeface="Arial"/>
              <a:buNone/>
              <a:defRPr sz="800" b="0" i="0" u="none" strike="noStrike" cap="none">
                <a:solidFill>
                  <a:schemeClr val="lt1"/>
                </a:solidFill>
                <a:latin typeface="Rubik"/>
                <a:ea typeface="Rubik"/>
                <a:cs typeface="Rubik"/>
                <a:sym typeface="Rubik"/>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Rubik"/>
                <a:ea typeface="Rubik"/>
                <a:cs typeface="Rubik"/>
                <a:sym typeface="Rubik"/>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4pPr>
            <a:lvl5pPr marL="2286000" marR="0" lvl="4"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57" name="Google Shape;57;p9"/>
          <p:cNvSpPr txBox="1">
            <a:spLocks noGrp="1"/>
          </p:cNvSpPr>
          <p:nvPr>
            <p:ph type="title"/>
          </p:nvPr>
        </p:nvSpPr>
        <p:spPr>
          <a:xfrm>
            <a:off x="7119414" y="273844"/>
            <a:ext cx="1875600" cy="651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9"/>
          <p:cNvSpPr txBox="1">
            <a:spLocks noGrp="1"/>
          </p:cNvSpPr>
          <p:nvPr>
            <p:ph type="body" idx="2"/>
          </p:nvPr>
        </p:nvSpPr>
        <p:spPr>
          <a:xfrm>
            <a:off x="7119414" y="916781"/>
            <a:ext cx="18756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lt1"/>
              </a:buClr>
              <a:buSzPts val="1100"/>
              <a:buFont typeface="Arial"/>
              <a:buNone/>
              <a:defRPr sz="1100" b="0" i="0" u="none" strike="noStrike" cap="none">
                <a:solidFill>
                  <a:schemeClr val="lt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59" name="Google Shape;59;p9"/>
          <p:cNvSpPr txBox="1">
            <a:spLocks noGrp="1"/>
          </p:cNvSpPr>
          <p:nvPr>
            <p:ph type="body" idx="3"/>
          </p:nvPr>
        </p:nvSpPr>
        <p:spPr>
          <a:xfrm>
            <a:off x="190500" y="916781"/>
            <a:ext cx="5981700" cy="214200"/>
          </a:xfrm>
          <a:prstGeom prst="rect">
            <a:avLst/>
          </a:prstGeom>
          <a:noFill/>
          <a:ln>
            <a:noFill/>
          </a:ln>
        </p:spPr>
        <p:txBody>
          <a:bodyPr spcFirstLastPara="1" wrap="square" lIns="34275" tIns="34275" rIns="342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ubik"/>
                <a:ea typeface="Rubik"/>
                <a:cs typeface="Rubik"/>
                <a:sym typeface="Rubi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ubik"/>
                <a:ea typeface="Rubik"/>
                <a:cs typeface="Rubik"/>
                <a:sym typeface="Rubik"/>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
        <p:nvSpPr>
          <p:cNvPr id="60" name="Google Shape;60;p9"/>
          <p:cNvSpPr txBox="1">
            <a:spLocks noGrp="1"/>
          </p:cNvSpPr>
          <p:nvPr>
            <p:ph type="body" idx="4"/>
          </p:nvPr>
        </p:nvSpPr>
        <p:spPr>
          <a:xfrm>
            <a:off x="190500" y="273844"/>
            <a:ext cx="5981700" cy="351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Rubik"/>
                <a:ea typeface="Rubik"/>
                <a:cs typeface="Rubik"/>
                <a:sym typeface="Rubik"/>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Rubik"/>
                <a:ea typeface="Rubik"/>
                <a:cs typeface="Rubik"/>
                <a:sym typeface="Rubik"/>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Rubik"/>
                <a:ea typeface="Rubik"/>
                <a:cs typeface="Rubik"/>
                <a:sym typeface="Rubik"/>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Rubik"/>
                <a:ea typeface="Rubik"/>
                <a:cs typeface="Rubik"/>
                <a:sym typeface="Rubik"/>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1">
  <p:cSld name="3_Custom Layout_1">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98120" y="273844"/>
            <a:ext cx="8747700" cy="360000"/>
          </a:xfrm>
          <a:prstGeom prst="rect">
            <a:avLst/>
          </a:prstGeom>
          <a:noFill/>
          <a:ln>
            <a:noFill/>
          </a:ln>
        </p:spPr>
        <p:txBody>
          <a:bodyPr spcFirstLastPara="1" wrap="square" lIns="34275" tIns="34275" rIns="34275" bIns="34275" anchor="t" anchorCtr="0">
            <a:noAutofit/>
          </a:bodyPr>
          <a:lstStyle>
            <a:lvl1pPr marR="0" lvl="0" algn="l" rtl="0">
              <a:lnSpc>
                <a:spcPct val="90000"/>
              </a:lnSpc>
              <a:spcBef>
                <a:spcPts val="0"/>
              </a:spcBef>
              <a:spcAft>
                <a:spcPts val="0"/>
              </a:spcAft>
              <a:buClr>
                <a:schemeClr val="lt1"/>
              </a:buClr>
              <a:buSzPts val="2100"/>
              <a:buFont typeface="Rubik"/>
              <a:buNone/>
              <a:defRPr sz="2100" b="1" i="0" u="none" strike="noStrike" cap="none">
                <a:solidFill>
                  <a:schemeClr val="lt1"/>
                </a:solidFill>
                <a:latin typeface="Rubik"/>
                <a:ea typeface="Rubik"/>
                <a:cs typeface="Rubik"/>
                <a:sym typeface="Rubi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3" name="Google Shape;63;p10"/>
          <p:cNvSpPr txBox="1">
            <a:spLocks noGrp="1"/>
          </p:cNvSpPr>
          <p:nvPr>
            <p:ph type="body" idx="1"/>
          </p:nvPr>
        </p:nvSpPr>
        <p:spPr>
          <a:xfrm>
            <a:off x="2152650" y="2034779"/>
            <a:ext cx="4838700" cy="235200"/>
          </a:xfrm>
          <a:prstGeom prst="rect">
            <a:avLst/>
          </a:prstGeom>
          <a:noFill/>
          <a:ln>
            <a:noFill/>
          </a:ln>
        </p:spPr>
        <p:txBody>
          <a:bodyPr spcFirstLastPara="1" wrap="square" lIns="68575" tIns="34275" rIns="68575" bIns="34275" anchor="t" anchorCtr="0">
            <a:noAutofit/>
          </a:bodyPr>
          <a:lstStyle>
            <a:lvl1pPr marL="457200" marR="0" lvl="0" indent="-304800" algn="l" rtl="0">
              <a:lnSpc>
                <a:spcPct val="90000"/>
              </a:lnSpc>
              <a:spcBef>
                <a:spcPts val="800"/>
              </a:spcBef>
              <a:spcAft>
                <a:spcPts val="0"/>
              </a:spcAft>
              <a:buClr>
                <a:schemeClr val="lt1"/>
              </a:buClr>
              <a:buSzPts val="1200"/>
              <a:buFont typeface="Noto Sans Symbols"/>
              <a:buChar char="▪"/>
              <a:defRPr sz="1200" b="0" i="0" u="none" strike="noStrike" cap="none">
                <a:solidFill>
                  <a:schemeClr val="lt1"/>
                </a:solidFill>
                <a:latin typeface="Rubik"/>
                <a:ea typeface="Rubik"/>
                <a:cs typeface="Rubik"/>
                <a:sym typeface="Rubik"/>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Rubik"/>
                <a:ea typeface="Rubik"/>
                <a:cs typeface="Rubik"/>
                <a:sym typeface="Rubik"/>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Rubik"/>
                <a:ea typeface="Rubik"/>
                <a:cs typeface="Rubik"/>
                <a:sym typeface="Rubik"/>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Rubik"/>
                <a:ea typeface="Rubik"/>
                <a:cs typeface="Rubik"/>
                <a:sym typeface="Rubik"/>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Rubik"/>
                <a:ea typeface="Rubik"/>
                <a:cs typeface="Rubik"/>
                <a:sym typeface="Rubik"/>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ubik"/>
                <a:ea typeface="Rubik"/>
                <a:cs typeface="Rubik"/>
                <a:sym typeface="Rubik"/>
              </a:defRPr>
            </a:lvl9pPr>
          </a:lstStyle>
          <a:p>
            <a:endParaRPr/>
          </a:p>
        </p:txBody>
      </p:sp>
      <p:cxnSp>
        <p:nvCxnSpPr>
          <p:cNvPr id="64" name="Google Shape;64;p10"/>
          <p:cNvCxnSpPr/>
          <p:nvPr/>
        </p:nvCxnSpPr>
        <p:spPr>
          <a:xfrm>
            <a:off x="205740" y="874396"/>
            <a:ext cx="8679300" cy="0"/>
          </a:xfrm>
          <a:prstGeom prst="straightConnector1">
            <a:avLst/>
          </a:prstGeom>
          <a:noFill/>
          <a:ln w="9525" cap="flat" cmpd="sng">
            <a:solidFill>
              <a:schemeClr val="accent4"/>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hrsa.gov/advisorycommittees/rural/publications/opioidabuse.pdf" TargetMode="External"/><Relationship Id="rId5" Type="http://schemas.openxmlformats.org/officeDocument/2006/relationships/hyperlink" Target="https://www.ers.usda.gov/topics/rural-economy-population/employment-education/rural-education/" TargetMode="External"/><Relationship Id="rId4" Type="http://schemas.openxmlformats.org/officeDocument/2006/relationships/hyperlink" Target="https://www.federalreserve.gov/publications/files/consumer-community-context-201901.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brookings.edu/wp-content/uploads/2019/01/2019.01_BrookingsMetro_Automation-AI_Report_Muro-Maxim-Whiton-FINAL-version.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p:nvPr/>
        </p:nvSpPr>
        <p:spPr>
          <a:xfrm>
            <a:off x="779300" y="1725797"/>
            <a:ext cx="7846200" cy="1587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latin typeface="Rubik"/>
                <a:ea typeface="Rubik"/>
                <a:cs typeface="Rubik"/>
                <a:sym typeface="Rubik"/>
              </a:rPr>
              <a:t>Strategies for Digital Ecosystem Development in Rural America</a:t>
            </a:r>
            <a:endParaRPr sz="3600" b="1">
              <a:latin typeface="Rubik"/>
              <a:ea typeface="Rubik"/>
              <a:cs typeface="Rubik"/>
              <a:sym typeface="Rubik"/>
            </a:endParaRPr>
          </a:p>
        </p:txBody>
      </p:sp>
      <p:sp>
        <p:nvSpPr>
          <p:cNvPr id="108" name="Google Shape;108;p18"/>
          <p:cNvSpPr txBox="1"/>
          <p:nvPr/>
        </p:nvSpPr>
        <p:spPr>
          <a:xfrm>
            <a:off x="2145750" y="3553939"/>
            <a:ext cx="4852500" cy="12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ubik"/>
                <a:ea typeface="Rubik"/>
                <a:cs typeface="Rubik"/>
                <a:sym typeface="Rubik"/>
              </a:rPr>
              <a:t>Matt Dunne</a:t>
            </a:r>
            <a:endParaRPr b="1">
              <a:latin typeface="Rubik"/>
              <a:ea typeface="Rubik"/>
              <a:cs typeface="Rubik"/>
              <a:sym typeface="Rubik"/>
            </a:endParaRPr>
          </a:p>
          <a:p>
            <a:pPr marL="0" lvl="0" indent="0" algn="l" rtl="0">
              <a:spcBef>
                <a:spcPts val="0"/>
              </a:spcBef>
              <a:spcAft>
                <a:spcPts val="0"/>
              </a:spcAft>
              <a:buNone/>
            </a:pPr>
            <a:endParaRPr>
              <a:latin typeface="Rubik"/>
              <a:ea typeface="Rubik"/>
              <a:cs typeface="Rubik"/>
              <a:sym typeface="Rubik"/>
            </a:endParaRPr>
          </a:p>
          <a:p>
            <a:pPr marL="0" lvl="0" indent="0" algn="ctr" rtl="0">
              <a:spcBef>
                <a:spcPts val="0"/>
              </a:spcBef>
              <a:spcAft>
                <a:spcPts val="0"/>
              </a:spcAft>
              <a:buNone/>
            </a:pPr>
            <a:r>
              <a:rPr lang="en" sz="1100">
                <a:latin typeface="Rubik"/>
                <a:ea typeface="Rubik"/>
                <a:cs typeface="Rubik"/>
                <a:sym typeface="Rubik"/>
              </a:rPr>
              <a:t>www.ruralinnovation.us</a:t>
            </a:r>
            <a:endParaRPr sz="1100">
              <a:latin typeface="Rubik"/>
              <a:ea typeface="Rubik"/>
              <a:cs typeface="Rubik"/>
              <a:sym typeface="Rubik"/>
            </a:endParaRPr>
          </a:p>
          <a:p>
            <a:pPr marL="0" lvl="0" indent="0" algn="ctr" rtl="0">
              <a:spcBef>
                <a:spcPts val="0"/>
              </a:spcBef>
              <a:spcAft>
                <a:spcPts val="0"/>
              </a:spcAft>
              <a:buNone/>
            </a:pPr>
            <a:r>
              <a:rPr lang="en" sz="1100">
                <a:latin typeface="Rubik"/>
                <a:ea typeface="Rubik"/>
                <a:cs typeface="Rubik"/>
                <a:sym typeface="Rubik"/>
              </a:rPr>
              <a:t>matt.dunne@ruralinnovation.us</a:t>
            </a:r>
            <a:endParaRPr sz="1100">
              <a:latin typeface="Rubik"/>
              <a:ea typeface="Rubik"/>
              <a:cs typeface="Rubik"/>
              <a:sym typeface="Rubik"/>
            </a:endParaRPr>
          </a:p>
          <a:p>
            <a:pPr marL="0" lvl="0" indent="0" algn="ctr" rtl="0">
              <a:spcBef>
                <a:spcPts val="0"/>
              </a:spcBef>
              <a:spcAft>
                <a:spcPts val="0"/>
              </a:spcAft>
              <a:buNone/>
            </a:pPr>
            <a:r>
              <a:rPr lang="en" sz="1100">
                <a:latin typeface="Rubik"/>
                <a:ea typeface="Rubik"/>
                <a:cs typeface="Rubik"/>
                <a:sym typeface="Rubik"/>
              </a:rPr>
              <a:t>@ruralinno</a:t>
            </a:r>
            <a:endParaRPr sz="1100">
              <a:latin typeface="Rubik"/>
              <a:ea typeface="Rubik"/>
              <a:cs typeface="Rubik"/>
              <a:sym typeface="Rubik"/>
            </a:endParaRPr>
          </a:p>
        </p:txBody>
      </p:sp>
      <p:sp>
        <p:nvSpPr>
          <p:cNvPr id="109" name="Google Shape;109;p18"/>
          <p:cNvSpPr txBox="1"/>
          <p:nvPr/>
        </p:nvSpPr>
        <p:spPr>
          <a:xfrm>
            <a:off x="7485250" y="4767150"/>
            <a:ext cx="7337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8"/>
          <p:cNvSpPr txBox="1"/>
          <p:nvPr/>
        </p:nvSpPr>
        <p:spPr>
          <a:xfrm>
            <a:off x="7133900" y="4572050"/>
            <a:ext cx="1491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November 2019</a:t>
            </a:r>
            <a:endParaRPr sz="1000"/>
          </a:p>
          <a:p>
            <a:pPr marL="0" lvl="0" indent="0" algn="l" rtl="0">
              <a:spcBef>
                <a:spcPts val="0"/>
              </a:spcBef>
              <a:spcAft>
                <a:spcPts val="0"/>
              </a:spcAft>
              <a:buNone/>
            </a:pPr>
            <a:endParaRPr sz="800"/>
          </a:p>
        </p:txBody>
      </p:sp>
      <p:cxnSp>
        <p:nvCxnSpPr>
          <p:cNvPr id="111" name="Google Shape;111;p18"/>
          <p:cNvCxnSpPr/>
          <p:nvPr/>
        </p:nvCxnSpPr>
        <p:spPr>
          <a:xfrm>
            <a:off x="730450" y="1897100"/>
            <a:ext cx="7894500" cy="0"/>
          </a:xfrm>
          <a:prstGeom prst="straightConnector1">
            <a:avLst/>
          </a:prstGeom>
          <a:noFill/>
          <a:ln w="9525" cap="flat" cmpd="sng">
            <a:solidFill>
              <a:schemeClr val="dk2"/>
            </a:solidFill>
            <a:prstDash val="solid"/>
            <a:round/>
            <a:headEnd type="none" w="med" len="med"/>
            <a:tailEnd type="none" w="med" len="med"/>
          </a:ln>
        </p:spPr>
      </p:cxnSp>
      <p:cxnSp>
        <p:nvCxnSpPr>
          <p:cNvPr id="112" name="Google Shape;112;p18"/>
          <p:cNvCxnSpPr/>
          <p:nvPr/>
        </p:nvCxnSpPr>
        <p:spPr>
          <a:xfrm>
            <a:off x="730450" y="3418850"/>
            <a:ext cx="7894500" cy="0"/>
          </a:xfrm>
          <a:prstGeom prst="straightConnector1">
            <a:avLst/>
          </a:prstGeom>
          <a:noFill/>
          <a:ln w="9525" cap="flat" cmpd="sng">
            <a:solidFill>
              <a:schemeClr val="dk2"/>
            </a:solidFill>
            <a:prstDash val="solid"/>
            <a:round/>
            <a:headEnd type="none" w="med" len="med"/>
            <a:tailEnd type="none" w="med" len="med"/>
          </a:ln>
        </p:spPr>
      </p:cxnSp>
      <p:pic>
        <p:nvPicPr>
          <p:cNvPr id="113" name="Google Shape;113;p18"/>
          <p:cNvPicPr preferRelativeResize="0"/>
          <p:nvPr/>
        </p:nvPicPr>
        <p:blipFill>
          <a:blip r:embed="rId3">
            <a:alphaModFix/>
          </a:blip>
          <a:stretch>
            <a:fillRect/>
          </a:stretch>
        </p:blipFill>
        <p:spPr>
          <a:xfrm>
            <a:off x="2590900" y="138500"/>
            <a:ext cx="3962195" cy="158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205750" y="249775"/>
            <a:ext cx="8457300" cy="61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100" b="1">
                <a:latin typeface="Rubik"/>
                <a:ea typeface="Rubik"/>
                <a:cs typeface="Rubik"/>
                <a:sym typeface="Rubik"/>
              </a:rPr>
              <a:t>We believe success requires virtual scale across the rural US</a:t>
            </a:r>
            <a:endParaRPr sz="2100" b="1">
              <a:latin typeface="Rubik"/>
              <a:ea typeface="Rubik"/>
              <a:cs typeface="Rubik"/>
              <a:sym typeface="Rubik"/>
            </a:endParaRPr>
          </a:p>
        </p:txBody>
      </p:sp>
      <p:sp>
        <p:nvSpPr>
          <p:cNvPr id="209" name="Google Shape;209;p27"/>
          <p:cNvSpPr txBox="1"/>
          <p:nvPr/>
        </p:nvSpPr>
        <p:spPr>
          <a:xfrm>
            <a:off x="373400" y="2670525"/>
            <a:ext cx="8243400" cy="1832700"/>
          </a:xfrm>
          <a:prstGeom prst="rect">
            <a:avLst/>
          </a:prstGeom>
          <a:noFill/>
          <a:ln>
            <a:noFill/>
          </a:ln>
        </p:spPr>
        <p:txBody>
          <a:bodyPr spcFirstLastPara="1" wrap="square" lIns="91425" tIns="91425" rIns="91425" bIns="91425" anchor="t" anchorCtr="0">
            <a:noAutofit/>
          </a:bodyPr>
          <a:lstStyle/>
          <a:p>
            <a:pPr marL="457200" lvl="0" indent="-330200" algn="l" rtl="0">
              <a:lnSpc>
                <a:spcPct val="130000"/>
              </a:lnSpc>
              <a:spcBef>
                <a:spcPts val="0"/>
              </a:spcBef>
              <a:spcAft>
                <a:spcPts val="0"/>
              </a:spcAft>
              <a:buSzPts val="1600"/>
              <a:buFont typeface="Rubik"/>
              <a:buChar char="●"/>
            </a:pPr>
            <a:r>
              <a:rPr lang="en" sz="1600" b="1">
                <a:latin typeface="Rubik"/>
                <a:ea typeface="Rubik"/>
                <a:cs typeface="Rubik"/>
                <a:sym typeface="Rubik"/>
              </a:rPr>
              <a:t>Standardization of model </a:t>
            </a:r>
            <a:r>
              <a:rPr lang="en" sz="1600">
                <a:latin typeface="Rubik"/>
                <a:ea typeface="Rubik"/>
                <a:cs typeface="Rubik"/>
                <a:sym typeface="Rubik"/>
              </a:rPr>
              <a:t>allows for faster deployment, ready-made trust with employers, VCs, etc</a:t>
            </a:r>
            <a:endParaRPr sz="1600">
              <a:latin typeface="Rubik"/>
              <a:ea typeface="Rubik"/>
              <a:cs typeface="Rubik"/>
              <a:sym typeface="Rubik"/>
            </a:endParaRPr>
          </a:p>
          <a:p>
            <a:pPr marL="457200" lvl="0" indent="-330200" algn="l" rtl="0">
              <a:lnSpc>
                <a:spcPct val="130000"/>
              </a:lnSpc>
              <a:spcBef>
                <a:spcPts val="1000"/>
              </a:spcBef>
              <a:spcAft>
                <a:spcPts val="0"/>
              </a:spcAft>
              <a:buSzPts val="1600"/>
              <a:buFont typeface="Rubik"/>
              <a:buChar char="●"/>
            </a:pPr>
            <a:r>
              <a:rPr lang="en" sz="1600" b="1">
                <a:latin typeface="Rubik"/>
                <a:ea typeface="Rubik"/>
                <a:cs typeface="Rubik"/>
                <a:sym typeface="Rubik"/>
              </a:rPr>
              <a:t>Network</a:t>
            </a:r>
            <a:r>
              <a:rPr lang="en" sz="1600">
                <a:latin typeface="Rubik"/>
                <a:ea typeface="Rubik"/>
                <a:cs typeface="Rubik"/>
                <a:sym typeface="Rubik"/>
              </a:rPr>
              <a:t> provides more dealflow, better business development</a:t>
            </a:r>
            <a:endParaRPr sz="1600">
              <a:latin typeface="Rubik"/>
              <a:ea typeface="Rubik"/>
              <a:cs typeface="Rubik"/>
              <a:sym typeface="Rubik"/>
            </a:endParaRPr>
          </a:p>
          <a:p>
            <a:pPr marL="457200" lvl="0" indent="-330200" algn="l" rtl="0">
              <a:lnSpc>
                <a:spcPct val="130000"/>
              </a:lnSpc>
              <a:spcBef>
                <a:spcPts val="1000"/>
              </a:spcBef>
              <a:spcAft>
                <a:spcPts val="0"/>
              </a:spcAft>
              <a:buSzPts val="1600"/>
              <a:buFont typeface="Rubik"/>
              <a:buChar char="●"/>
            </a:pPr>
            <a:r>
              <a:rPr lang="en" sz="1600" b="1">
                <a:latin typeface="Rubik"/>
                <a:ea typeface="Rubik"/>
                <a:cs typeface="Rubik"/>
                <a:sym typeface="Rubik"/>
              </a:rPr>
              <a:t>Resources and opportunities</a:t>
            </a:r>
            <a:r>
              <a:rPr lang="en" sz="1600">
                <a:latin typeface="Rubik"/>
                <a:ea typeface="Rubik"/>
                <a:cs typeface="Rubik"/>
                <a:sym typeface="Rubik"/>
              </a:rPr>
              <a:t> can be shared to strengthen outcomes</a:t>
            </a:r>
            <a:endParaRPr sz="1600">
              <a:latin typeface="Rubik"/>
              <a:ea typeface="Rubik"/>
              <a:cs typeface="Rubik"/>
              <a:sym typeface="Rubik"/>
            </a:endParaRPr>
          </a:p>
          <a:p>
            <a:pPr marL="457200" lvl="0" indent="-330200" algn="l" rtl="0">
              <a:lnSpc>
                <a:spcPct val="130000"/>
              </a:lnSpc>
              <a:spcBef>
                <a:spcPts val="1000"/>
              </a:spcBef>
              <a:spcAft>
                <a:spcPts val="1000"/>
              </a:spcAft>
              <a:buSzPts val="1600"/>
              <a:buFont typeface="Rubik"/>
              <a:buChar char="●"/>
            </a:pPr>
            <a:r>
              <a:rPr lang="en" sz="1600" b="1">
                <a:latin typeface="Rubik"/>
                <a:ea typeface="Rubik"/>
                <a:cs typeface="Rubik"/>
                <a:sym typeface="Rubik"/>
              </a:rPr>
              <a:t>Collective national profile</a:t>
            </a:r>
            <a:r>
              <a:rPr lang="en" sz="1600">
                <a:latin typeface="Rubik"/>
                <a:ea typeface="Rubik"/>
                <a:cs typeface="Rubik"/>
                <a:sym typeface="Rubik"/>
              </a:rPr>
              <a:t> allows towns to better compete </a:t>
            </a:r>
            <a:endParaRPr sz="1600">
              <a:latin typeface="Rubik"/>
              <a:ea typeface="Rubik"/>
              <a:cs typeface="Rubik"/>
              <a:sym typeface="Rubik"/>
            </a:endParaRPr>
          </a:p>
        </p:txBody>
      </p:sp>
      <p:grpSp>
        <p:nvGrpSpPr>
          <p:cNvPr id="210" name="Google Shape;210;p27"/>
          <p:cNvGrpSpPr/>
          <p:nvPr/>
        </p:nvGrpSpPr>
        <p:grpSpPr>
          <a:xfrm>
            <a:off x="47430" y="1392860"/>
            <a:ext cx="2126629" cy="1400811"/>
            <a:chOff x="276030" y="2251300"/>
            <a:chExt cx="2126629" cy="1400811"/>
          </a:xfrm>
        </p:grpSpPr>
        <p:grpSp>
          <p:nvGrpSpPr>
            <p:cNvPr id="211" name="Google Shape;211;p27"/>
            <p:cNvGrpSpPr/>
            <p:nvPr/>
          </p:nvGrpSpPr>
          <p:grpSpPr>
            <a:xfrm>
              <a:off x="276030" y="2353587"/>
              <a:ext cx="2126629" cy="1298524"/>
              <a:chOff x="3030416" y="1093949"/>
              <a:chExt cx="5609678" cy="3425282"/>
            </a:xfrm>
          </p:grpSpPr>
          <p:grpSp>
            <p:nvGrpSpPr>
              <p:cNvPr id="212" name="Google Shape;212;p27"/>
              <p:cNvGrpSpPr/>
              <p:nvPr/>
            </p:nvGrpSpPr>
            <p:grpSpPr>
              <a:xfrm>
                <a:off x="3030416" y="1093949"/>
                <a:ext cx="5609678" cy="3425282"/>
                <a:chOff x="1193430" y="1121777"/>
                <a:chExt cx="6586448" cy="4021700"/>
              </a:xfrm>
            </p:grpSpPr>
            <p:grpSp>
              <p:nvGrpSpPr>
                <p:cNvPr id="213" name="Google Shape;213;p27"/>
                <p:cNvGrpSpPr/>
                <p:nvPr/>
              </p:nvGrpSpPr>
              <p:grpSpPr>
                <a:xfrm>
                  <a:off x="1193430" y="1121777"/>
                  <a:ext cx="6586448" cy="4021700"/>
                  <a:chOff x="1279350" y="1248575"/>
                  <a:chExt cx="6047051" cy="3886827"/>
                </a:xfrm>
              </p:grpSpPr>
              <p:pic>
                <p:nvPicPr>
                  <p:cNvPr id="214" name="Google Shape;214;p27"/>
                  <p:cNvPicPr preferRelativeResize="0"/>
                  <p:nvPr/>
                </p:nvPicPr>
                <p:blipFill>
                  <a:blip r:embed="rId3">
                    <a:alphaModFix/>
                  </a:blip>
                  <a:stretch>
                    <a:fillRect/>
                  </a:stretch>
                </p:blipFill>
                <p:spPr>
                  <a:xfrm>
                    <a:off x="1279350" y="1248575"/>
                    <a:ext cx="6047051" cy="3886827"/>
                  </a:xfrm>
                  <a:prstGeom prst="rect">
                    <a:avLst/>
                  </a:prstGeom>
                  <a:noFill/>
                  <a:ln>
                    <a:noFill/>
                  </a:ln>
                </p:spPr>
              </p:pic>
              <p:pic>
                <p:nvPicPr>
                  <p:cNvPr id="215" name="Google Shape;215;p27"/>
                  <p:cNvPicPr preferRelativeResize="0"/>
                  <p:nvPr/>
                </p:nvPicPr>
                <p:blipFill rotWithShape="1">
                  <a:blip r:embed="rId3">
                    <a:alphaModFix/>
                  </a:blip>
                  <a:srcRect l="65540" t="82381" r="22696" b="12725"/>
                  <a:stretch/>
                </p:blipFill>
                <p:spPr>
                  <a:xfrm>
                    <a:off x="3715050" y="4504650"/>
                    <a:ext cx="618601" cy="135449"/>
                  </a:xfrm>
                  <a:prstGeom prst="rect">
                    <a:avLst/>
                  </a:prstGeom>
                  <a:noFill/>
                  <a:ln>
                    <a:noFill/>
                  </a:ln>
                </p:spPr>
              </p:pic>
            </p:grpSp>
            <p:sp>
              <p:nvSpPr>
                <p:cNvPr id="216" name="Google Shape;216;p27"/>
                <p:cNvSpPr/>
                <p:nvPr/>
              </p:nvSpPr>
              <p:spPr>
                <a:xfrm>
                  <a:off x="2298075" y="1363350"/>
                  <a:ext cx="1320300" cy="43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3770900" y="4672200"/>
                  <a:ext cx="2626500" cy="304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1254400" y="1363350"/>
                  <a:ext cx="1320300" cy="313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7"/>
              <p:cNvSpPr/>
              <p:nvPr/>
            </p:nvSpPr>
            <p:spPr>
              <a:xfrm>
                <a:off x="4153946" y="1834775"/>
                <a:ext cx="1078200" cy="146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7365407" y="1465818"/>
                <a:ext cx="1078200" cy="112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5232150" y="3344175"/>
                <a:ext cx="2223300" cy="80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27"/>
            <p:cNvSpPr/>
            <p:nvPr/>
          </p:nvSpPr>
          <p:spPr>
            <a:xfrm>
              <a:off x="1132931" y="2251300"/>
              <a:ext cx="782400" cy="252300"/>
            </a:xfrm>
            <a:prstGeom prst="rect">
              <a:avLst/>
            </a:prstGeom>
            <a:solidFill>
              <a:srgbClr val="FFFFFF">
                <a:alpha val="6885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434343"/>
                  </a:solidFill>
                  <a:latin typeface="Rubik"/>
                  <a:ea typeface="Rubik"/>
                  <a:cs typeface="Rubik"/>
                  <a:sym typeface="Rubik"/>
                </a:rPr>
                <a:t>INNOVATION HUB</a:t>
              </a:r>
              <a:endParaRPr sz="700" b="1">
                <a:solidFill>
                  <a:srgbClr val="434343"/>
                </a:solidFill>
                <a:latin typeface="Rubik"/>
                <a:ea typeface="Rubik"/>
                <a:cs typeface="Rubik"/>
                <a:sym typeface="Rubik"/>
              </a:endParaRPr>
            </a:p>
          </p:txBody>
        </p:sp>
      </p:grpSp>
      <p:grpSp>
        <p:nvGrpSpPr>
          <p:cNvPr id="223" name="Google Shape;223;p27"/>
          <p:cNvGrpSpPr/>
          <p:nvPr/>
        </p:nvGrpSpPr>
        <p:grpSpPr>
          <a:xfrm>
            <a:off x="2218455" y="1392860"/>
            <a:ext cx="2126629" cy="1400811"/>
            <a:chOff x="276030" y="2251300"/>
            <a:chExt cx="2126629" cy="1400811"/>
          </a:xfrm>
        </p:grpSpPr>
        <p:grpSp>
          <p:nvGrpSpPr>
            <p:cNvPr id="224" name="Google Shape;224;p27"/>
            <p:cNvGrpSpPr/>
            <p:nvPr/>
          </p:nvGrpSpPr>
          <p:grpSpPr>
            <a:xfrm>
              <a:off x="276030" y="2353587"/>
              <a:ext cx="2126629" cy="1298524"/>
              <a:chOff x="3030416" y="1093949"/>
              <a:chExt cx="5609678" cy="3425282"/>
            </a:xfrm>
          </p:grpSpPr>
          <p:grpSp>
            <p:nvGrpSpPr>
              <p:cNvPr id="225" name="Google Shape;225;p27"/>
              <p:cNvGrpSpPr/>
              <p:nvPr/>
            </p:nvGrpSpPr>
            <p:grpSpPr>
              <a:xfrm>
                <a:off x="3030416" y="1093949"/>
                <a:ext cx="5609678" cy="3425282"/>
                <a:chOff x="1193430" y="1121777"/>
                <a:chExt cx="6586448" cy="4021700"/>
              </a:xfrm>
            </p:grpSpPr>
            <p:grpSp>
              <p:nvGrpSpPr>
                <p:cNvPr id="226" name="Google Shape;226;p27"/>
                <p:cNvGrpSpPr/>
                <p:nvPr/>
              </p:nvGrpSpPr>
              <p:grpSpPr>
                <a:xfrm>
                  <a:off x="1193430" y="1121777"/>
                  <a:ext cx="6586448" cy="4021700"/>
                  <a:chOff x="1279350" y="1248575"/>
                  <a:chExt cx="6047051" cy="3886827"/>
                </a:xfrm>
              </p:grpSpPr>
              <p:pic>
                <p:nvPicPr>
                  <p:cNvPr id="227" name="Google Shape;227;p27"/>
                  <p:cNvPicPr preferRelativeResize="0"/>
                  <p:nvPr/>
                </p:nvPicPr>
                <p:blipFill>
                  <a:blip r:embed="rId3">
                    <a:alphaModFix/>
                  </a:blip>
                  <a:stretch>
                    <a:fillRect/>
                  </a:stretch>
                </p:blipFill>
                <p:spPr>
                  <a:xfrm>
                    <a:off x="1279350" y="1248575"/>
                    <a:ext cx="6047051" cy="3886827"/>
                  </a:xfrm>
                  <a:prstGeom prst="rect">
                    <a:avLst/>
                  </a:prstGeom>
                  <a:noFill/>
                  <a:ln>
                    <a:noFill/>
                  </a:ln>
                </p:spPr>
              </p:pic>
              <p:pic>
                <p:nvPicPr>
                  <p:cNvPr id="228" name="Google Shape;228;p27"/>
                  <p:cNvPicPr preferRelativeResize="0"/>
                  <p:nvPr/>
                </p:nvPicPr>
                <p:blipFill rotWithShape="1">
                  <a:blip r:embed="rId3">
                    <a:alphaModFix/>
                  </a:blip>
                  <a:srcRect l="65540" t="82381" r="22696" b="12725"/>
                  <a:stretch/>
                </p:blipFill>
                <p:spPr>
                  <a:xfrm>
                    <a:off x="3715050" y="4504650"/>
                    <a:ext cx="618601" cy="135449"/>
                  </a:xfrm>
                  <a:prstGeom prst="rect">
                    <a:avLst/>
                  </a:prstGeom>
                  <a:noFill/>
                  <a:ln>
                    <a:noFill/>
                  </a:ln>
                </p:spPr>
              </p:pic>
            </p:grpSp>
            <p:sp>
              <p:nvSpPr>
                <p:cNvPr id="229" name="Google Shape;229;p27"/>
                <p:cNvSpPr/>
                <p:nvPr/>
              </p:nvSpPr>
              <p:spPr>
                <a:xfrm>
                  <a:off x="2298075" y="1363350"/>
                  <a:ext cx="1320300" cy="43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3770900" y="4672200"/>
                  <a:ext cx="2626500" cy="304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1254400" y="1363350"/>
                  <a:ext cx="1320300" cy="313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27"/>
              <p:cNvSpPr/>
              <p:nvPr/>
            </p:nvSpPr>
            <p:spPr>
              <a:xfrm>
                <a:off x="4153946" y="1834775"/>
                <a:ext cx="1078200" cy="146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7365407" y="1465818"/>
                <a:ext cx="1078200" cy="112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5232150" y="3344175"/>
                <a:ext cx="2223300" cy="80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7"/>
            <p:cNvSpPr/>
            <p:nvPr/>
          </p:nvSpPr>
          <p:spPr>
            <a:xfrm>
              <a:off x="1132931" y="2251300"/>
              <a:ext cx="782400" cy="252300"/>
            </a:xfrm>
            <a:prstGeom prst="rect">
              <a:avLst/>
            </a:prstGeom>
            <a:solidFill>
              <a:srgbClr val="FFFFFF">
                <a:alpha val="6885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434343"/>
                  </a:solidFill>
                  <a:latin typeface="Rubik"/>
                  <a:ea typeface="Rubik"/>
                  <a:cs typeface="Rubik"/>
                  <a:sym typeface="Rubik"/>
                </a:rPr>
                <a:t>INNOVATION HUB</a:t>
              </a:r>
              <a:endParaRPr sz="700" b="1">
                <a:solidFill>
                  <a:srgbClr val="434343"/>
                </a:solidFill>
                <a:latin typeface="Rubik"/>
                <a:ea typeface="Rubik"/>
                <a:cs typeface="Rubik"/>
                <a:sym typeface="Rubik"/>
              </a:endParaRPr>
            </a:p>
          </p:txBody>
        </p:sp>
      </p:grpSp>
      <p:grpSp>
        <p:nvGrpSpPr>
          <p:cNvPr id="236" name="Google Shape;236;p27"/>
          <p:cNvGrpSpPr/>
          <p:nvPr/>
        </p:nvGrpSpPr>
        <p:grpSpPr>
          <a:xfrm>
            <a:off x="4410230" y="1392860"/>
            <a:ext cx="2126629" cy="1400811"/>
            <a:chOff x="276030" y="2251300"/>
            <a:chExt cx="2126629" cy="1400811"/>
          </a:xfrm>
        </p:grpSpPr>
        <p:grpSp>
          <p:nvGrpSpPr>
            <p:cNvPr id="237" name="Google Shape;237;p27"/>
            <p:cNvGrpSpPr/>
            <p:nvPr/>
          </p:nvGrpSpPr>
          <p:grpSpPr>
            <a:xfrm>
              <a:off x="276030" y="2353587"/>
              <a:ext cx="2126629" cy="1298524"/>
              <a:chOff x="3030416" y="1093949"/>
              <a:chExt cx="5609678" cy="3425282"/>
            </a:xfrm>
          </p:grpSpPr>
          <p:grpSp>
            <p:nvGrpSpPr>
              <p:cNvPr id="238" name="Google Shape;238;p27"/>
              <p:cNvGrpSpPr/>
              <p:nvPr/>
            </p:nvGrpSpPr>
            <p:grpSpPr>
              <a:xfrm>
                <a:off x="3030416" y="1093949"/>
                <a:ext cx="5609678" cy="3425282"/>
                <a:chOff x="1193430" y="1121777"/>
                <a:chExt cx="6586448" cy="4021700"/>
              </a:xfrm>
            </p:grpSpPr>
            <p:grpSp>
              <p:nvGrpSpPr>
                <p:cNvPr id="239" name="Google Shape;239;p27"/>
                <p:cNvGrpSpPr/>
                <p:nvPr/>
              </p:nvGrpSpPr>
              <p:grpSpPr>
                <a:xfrm>
                  <a:off x="1193430" y="1121777"/>
                  <a:ext cx="6586448" cy="4021700"/>
                  <a:chOff x="1279350" y="1248575"/>
                  <a:chExt cx="6047051" cy="3886827"/>
                </a:xfrm>
              </p:grpSpPr>
              <p:pic>
                <p:nvPicPr>
                  <p:cNvPr id="240" name="Google Shape;240;p27"/>
                  <p:cNvPicPr preferRelativeResize="0"/>
                  <p:nvPr/>
                </p:nvPicPr>
                <p:blipFill>
                  <a:blip r:embed="rId3">
                    <a:alphaModFix/>
                  </a:blip>
                  <a:stretch>
                    <a:fillRect/>
                  </a:stretch>
                </p:blipFill>
                <p:spPr>
                  <a:xfrm>
                    <a:off x="1279350" y="1248575"/>
                    <a:ext cx="6047051" cy="3886827"/>
                  </a:xfrm>
                  <a:prstGeom prst="rect">
                    <a:avLst/>
                  </a:prstGeom>
                  <a:noFill/>
                  <a:ln>
                    <a:noFill/>
                  </a:ln>
                </p:spPr>
              </p:pic>
              <p:pic>
                <p:nvPicPr>
                  <p:cNvPr id="241" name="Google Shape;241;p27"/>
                  <p:cNvPicPr preferRelativeResize="0"/>
                  <p:nvPr/>
                </p:nvPicPr>
                <p:blipFill rotWithShape="1">
                  <a:blip r:embed="rId3">
                    <a:alphaModFix/>
                  </a:blip>
                  <a:srcRect l="65540" t="82381" r="22696" b="12725"/>
                  <a:stretch/>
                </p:blipFill>
                <p:spPr>
                  <a:xfrm>
                    <a:off x="3715050" y="4504650"/>
                    <a:ext cx="618601" cy="135449"/>
                  </a:xfrm>
                  <a:prstGeom prst="rect">
                    <a:avLst/>
                  </a:prstGeom>
                  <a:noFill/>
                  <a:ln>
                    <a:noFill/>
                  </a:ln>
                </p:spPr>
              </p:pic>
            </p:grpSp>
            <p:sp>
              <p:nvSpPr>
                <p:cNvPr id="242" name="Google Shape;242;p27"/>
                <p:cNvSpPr/>
                <p:nvPr/>
              </p:nvSpPr>
              <p:spPr>
                <a:xfrm>
                  <a:off x="2298075" y="1363350"/>
                  <a:ext cx="1320300" cy="43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3770900" y="4672200"/>
                  <a:ext cx="2626500" cy="304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1254400" y="1363350"/>
                  <a:ext cx="1320300" cy="313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27"/>
              <p:cNvSpPr/>
              <p:nvPr/>
            </p:nvSpPr>
            <p:spPr>
              <a:xfrm>
                <a:off x="4153946" y="1834775"/>
                <a:ext cx="1078200" cy="146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7365407" y="1465818"/>
                <a:ext cx="1078200" cy="112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5232150" y="3344175"/>
                <a:ext cx="2223300" cy="80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7"/>
            <p:cNvSpPr/>
            <p:nvPr/>
          </p:nvSpPr>
          <p:spPr>
            <a:xfrm>
              <a:off x="1132925" y="2251300"/>
              <a:ext cx="782400" cy="252300"/>
            </a:xfrm>
            <a:prstGeom prst="rect">
              <a:avLst/>
            </a:prstGeom>
            <a:solidFill>
              <a:srgbClr val="FFFFFF">
                <a:alpha val="6885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434343"/>
                  </a:solidFill>
                  <a:latin typeface="Rubik"/>
                  <a:ea typeface="Rubik"/>
                  <a:cs typeface="Rubik"/>
                  <a:sym typeface="Rubik"/>
                </a:rPr>
                <a:t>INNOVATION HUB</a:t>
              </a:r>
              <a:endParaRPr sz="700" b="1">
                <a:solidFill>
                  <a:srgbClr val="434343"/>
                </a:solidFill>
                <a:latin typeface="Rubik"/>
                <a:ea typeface="Rubik"/>
                <a:cs typeface="Rubik"/>
                <a:sym typeface="Rubik"/>
              </a:endParaRPr>
            </a:p>
          </p:txBody>
        </p:sp>
      </p:grpSp>
      <p:grpSp>
        <p:nvGrpSpPr>
          <p:cNvPr id="249" name="Google Shape;249;p27"/>
          <p:cNvGrpSpPr/>
          <p:nvPr/>
        </p:nvGrpSpPr>
        <p:grpSpPr>
          <a:xfrm>
            <a:off x="6490180" y="1392860"/>
            <a:ext cx="2126629" cy="1400811"/>
            <a:chOff x="276030" y="2251300"/>
            <a:chExt cx="2126629" cy="1400811"/>
          </a:xfrm>
        </p:grpSpPr>
        <p:grpSp>
          <p:nvGrpSpPr>
            <p:cNvPr id="250" name="Google Shape;250;p27"/>
            <p:cNvGrpSpPr/>
            <p:nvPr/>
          </p:nvGrpSpPr>
          <p:grpSpPr>
            <a:xfrm>
              <a:off x="276030" y="2353587"/>
              <a:ext cx="2126629" cy="1298524"/>
              <a:chOff x="3030416" y="1093949"/>
              <a:chExt cx="5609678" cy="3425282"/>
            </a:xfrm>
          </p:grpSpPr>
          <p:grpSp>
            <p:nvGrpSpPr>
              <p:cNvPr id="251" name="Google Shape;251;p27"/>
              <p:cNvGrpSpPr/>
              <p:nvPr/>
            </p:nvGrpSpPr>
            <p:grpSpPr>
              <a:xfrm>
                <a:off x="3030416" y="1093949"/>
                <a:ext cx="5609678" cy="3425282"/>
                <a:chOff x="1193430" y="1121777"/>
                <a:chExt cx="6586448" cy="4021700"/>
              </a:xfrm>
            </p:grpSpPr>
            <p:grpSp>
              <p:nvGrpSpPr>
                <p:cNvPr id="252" name="Google Shape;252;p27"/>
                <p:cNvGrpSpPr/>
                <p:nvPr/>
              </p:nvGrpSpPr>
              <p:grpSpPr>
                <a:xfrm>
                  <a:off x="1193430" y="1121777"/>
                  <a:ext cx="6586448" cy="4021700"/>
                  <a:chOff x="1279350" y="1248575"/>
                  <a:chExt cx="6047051" cy="3886827"/>
                </a:xfrm>
              </p:grpSpPr>
              <p:pic>
                <p:nvPicPr>
                  <p:cNvPr id="253" name="Google Shape;253;p27"/>
                  <p:cNvPicPr preferRelativeResize="0"/>
                  <p:nvPr/>
                </p:nvPicPr>
                <p:blipFill>
                  <a:blip r:embed="rId3">
                    <a:alphaModFix/>
                  </a:blip>
                  <a:stretch>
                    <a:fillRect/>
                  </a:stretch>
                </p:blipFill>
                <p:spPr>
                  <a:xfrm>
                    <a:off x="1279350" y="1248575"/>
                    <a:ext cx="6047051" cy="3886827"/>
                  </a:xfrm>
                  <a:prstGeom prst="rect">
                    <a:avLst/>
                  </a:prstGeom>
                  <a:noFill/>
                  <a:ln>
                    <a:noFill/>
                  </a:ln>
                </p:spPr>
              </p:pic>
              <p:pic>
                <p:nvPicPr>
                  <p:cNvPr id="254" name="Google Shape;254;p27"/>
                  <p:cNvPicPr preferRelativeResize="0"/>
                  <p:nvPr/>
                </p:nvPicPr>
                <p:blipFill rotWithShape="1">
                  <a:blip r:embed="rId3">
                    <a:alphaModFix/>
                  </a:blip>
                  <a:srcRect l="65540" t="82381" r="22696" b="12725"/>
                  <a:stretch/>
                </p:blipFill>
                <p:spPr>
                  <a:xfrm>
                    <a:off x="3715050" y="4504650"/>
                    <a:ext cx="618601" cy="135449"/>
                  </a:xfrm>
                  <a:prstGeom prst="rect">
                    <a:avLst/>
                  </a:prstGeom>
                  <a:noFill/>
                  <a:ln>
                    <a:noFill/>
                  </a:ln>
                </p:spPr>
              </p:pic>
            </p:grpSp>
            <p:sp>
              <p:nvSpPr>
                <p:cNvPr id="255" name="Google Shape;255;p27"/>
                <p:cNvSpPr/>
                <p:nvPr/>
              </p:nvSpPr>
              <p:spPr>
                <a:xfrm>
                  <a:off x="2298075" y="1363350"/>
                  <a:ext cx="1320300" cy="43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770900" y="4672200"/>
                  <a:ext cx="2626500" cy="304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1254400" y="1363350"/>
                  <a:ext cx="1320300" cy="313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27"/>
              <p:cNvSpPr/>
              <p:nvPr/>
            </p:nvSpPr>
            <p:spPr>
              <a:xfrm>
                <a:off x="4153946" y="1834775"/>
                <a:ext cx="1078200" cy="146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7365407" y="1465818"/>
                <a:ext cx="1078200" cy="112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5232150" y="3344175"/>
                <a:ext cx="2223300" cy="80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27"/>
            <p:cNvSpPr/>
            <p:nvPr/>
          </p:nvSpPr>
          <p:spPr>
            <a:xfrm>
              <a:off x="1132925" y="2251300"/>
              <a:ext cx="782400" cy="252300"/>
            </a:xfrm>
            <a:prstGeom prst="rect">
              <a:avLst/>
            </a:prstGeom>
            <a:solidFill>
              <a:srgbClr val="FFFFFF">
                <a:alpha val="6885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434343"/>
                  </a:solidFill>
                  <a:latin typeface="Rubik"/>
                  <a:ea typeface="Rubik"/>
                  <a:cs typeface="Rubik"/>
                  <a:sym typeface="Rubik"/>
                </a:rPr>
                <a:t>INNOVATION HUB</a:t>
              </a:r>
              <a:endParaRPr sz="700" b="1">
                <a:solidFill>
                  <a:srgbClr val="434343"/>
                </a:solidFill>
                <a:latin typeface="Rubik"/>
                <a:ea typeface="Rubik"/>
                <a:cs typeface="Rubik"/>
                <a:sym typeface="Rubik"/>
              </a:endParaRPr>
            </a:p>
          </p:txBody>
        </p:sp>
      </p:grpSp>
      <p:sp>
        <p:nvSpPr>
          <p:cNvPr id="262" name="Google Shape;262;p27"/>
          <p:cNvSpPr/>
          <p:nvPr/>
        </p:nvSpPr>
        <p:spPr>
          <a:xfrm>
            <a:off x="1937675" y="1626785"/>
            <a:ext cx="963600" cy="385500"/>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4070300" y="1626785"/>
            <a:ext cx="963600" cy="385500"/>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a:off x="6202925" y="1626785"/>
            <a:ext cx="963600" cy="385500"/>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5" name="Google Shape;265;p27"/>
          <p:cNvCxnSpPr/>
          <p:nvPr/>
        </p:nvCxnSpPr>
        <p:spPr>
          <a:xfrm>
            <a:off x="205740" y="874396"/>
            <a:ext cx="8679300" cy="0"/>
          </a:xfrm>
          <a:prstGeom prst="straightConnector1">
            <a:avLst/>
          </a:prstGeom>
          <a:noFill/>
          <a:ln w="9525" cap="flat" cmpd="sng">
            <a:solidFill>
              <a:schemeClr val="accent4"/>
            </a:solidFill>
            <a:prstDash val="solid"/>
            <a:miter lim="800000"/>
            <a:headEnd type="none" w="sm" len="sm"/>
            <a:tailEnd type="none" w="sm" len="sm"/>
          </a:ln>
        </p:spPr>
      </p:cxnSp>
      <p:cxnSp>
        <p:nvCxnSpPr>
          <p:cNvPr id="266" name="Google Shape;266;p27"/>
          <p:cNvCxnSpPr>
            <a:stCxn id="262" idx="3"/>
            <a:endCxn id="262" idx="0"/>
          </p:cNvCxnSpPr>
          <p:nvPr/>
        </p:nvCxnSpPr>
        <p:spPr>
          <a:xfrm>
            <a:off x="1937675" y="1819535"/>
            <a:ext cx="963600" cy="0"/>
          </a:xfrm>
          <a:prstGeom prst="straightConnector1">
            <a:avLst/>
          </a:prstGeom>
          <a:noFill/>
          <a:ln w="28575" cap="flat" cmpd="sng">
            <a:solidFill>
              <a:schemeClr val="dk2"/>
            </a:solidFill>
            <a:prstDash val="solid"/>
            <a:round/>
            <a:headEnd type="triangle" w="med" len="med"/>
            <a:tailEnd type="triangle" w="med" len="med"/>
          </a:ln>
        </p:spPr>
      </p:cxnSp>
      <p:cxnSp>
        <p:nvCxnSpPr>
          <p:cNvPr id="267" name="Google Shape;267;p27"/>
          <p:cNvCxnSpPr/>
          <p:nvPr/>
        </p:nvCxnSpPr>
        <p:spPr>
          <a:xfrm>
            <a:off x="4090200" y="1819535"/>
            <a:ext cx="963600" cy="0"/>
          </a:xfrm>
          <a:prstGeom prst="straightConnector1">
            <a:avLst/>
          </a:prstGeom>
          <a:noFill/>
          <a:ln w="28575" cap="flat" cmpd="sng">
            <a:solidFill>
              <a:schemeClr val="dk2"/>
            </a:solidFill>
            <a:prstDash val="solid"/>
            <a:round/>
            <a:headEnd type="triangle" w="med" len="med"/>
            <a:tailEnd type="triangle" w="med" len="med"/>
          </a:ln>
        </p:spPr>
      </p:cxnSp>
      <p:cxnSp>
        <p:nvCxnSpPr>
          <p:cNvPr id="268" name="Google Shape;268;p27"/>
          <p:cNvCxnSpPr/>
          <p:nvPr/>
        </p:nvCxnSpPr>
        <p:spPr>
          <a:xfrm>
            <a:off x="6242725" y="1819535"/>
            <a:ext cx="963600" cy="0"/>
          </a:xfrm>
          <a:prstGeom prst="straightConnector1">
            <a:avLst/>
          </a:prstGeom>
          <a:noFill/>
          <a:ln w="28575" cap="flat" cmpd="sng">
            <a:solidFill>
              <a:schemeClr val="dk2"/>
            </a:solidFill>
            <a:prstDash val="solid"/>
            <a:round/>
            <a:headEnd type="triangl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8"/>
          <p:cNvSpPr txBox="1"/>
          <p:nvPr/>
        </p:nvSpPr>
        <p:spPr>
          <a:xfrm>
            <a:off x="5931765" y="4433360"/>
            <a:ext cx="3127500" cy="6420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54850" tIns="54850" rIns="5485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1" u="none" strike="noStrike" cap="none">
              <a:solidFill>
                <a:srgbClr val="FFFFFF"/>
              </a:solidFill>
              <a:latin typeface="Arial"/>
              <a:ea typeface="Arial"/>
              <a:cs typeface="Arial"/>
              <a:sym typeface="Arial"/>
            </a:endParaRPr>
          </a:p>
        </p:txBody>
      </p:sp>
      <p:sp>
        <p:nvSpPr>
          <p:cNvPr id="274" name="Google Shape;274;p28"/>
          <p:cNvSpPr txBox="1">
            <a:spLocks noGrp="1"/>
          </p:cNvSpPr>
          <p:nvPr>
            <p:ph type="title"/>
          </p:nvPr>
        </p:nvSpPr>
        <p:spPr>
          <a:xfrm>
            <a:off x="205739" y="174730"/>
            <a:ext cx="8869200" cy="325200"/>
          </a:xfrm>
          <a:prstGeom prst="rect">
            <a:avLst/>
          </a:prstGeom>
          <a:noFill/>
          <a:ln>
            <a:noFill/>
          </a:ln>
        </p:spPr>
        <p:txBody>
          <a:bodyPr spcFirstLastPara="1" wrap="square" lIns="34975" tIns="34975" rIns="34975" bIns="34975" anchor="t" anchorCtr="0">
            <a:noAutofit/>
          </a:bodyPr>
          <a:lstStyle/>
          <a:p>
            <a:pPr marL="0" lvl="0" indent="0" algn="l" rtl="0">
              <a:lnSpc>
                <a:spcPct val="90000"/>
              </a:lnSpc>
              <a:spcBef>
                <a:spcPts val="0"/>
              </a:spcBef>
              <a:spcAft>
                <a:spcPts val="0"/>
              </a:spcAft>
              <a:buClr>
                <a:schemeClr val="dk2"/>
              </a:buClr>
              <a:buSzPts val="1800"/>
              <a:buFont typeface="Rubik"/>
              <a:buNone/>
            </a:pPr>
            <a:r>
              <a:rPr lang="en">
                <a:solidFill>
                  <a:srgbClr val="000000"/>
                </a:solidFill>
              </a:rPr>
              <a:t>We launched the Rural Innovation Initiative in 2018 to help create a nationwide community of innovation hubs</a:t>
            </a:r>
            <a:endParaRPr>
              <a:solidFill>
                <a:srgbClr val="000000"/>
              </a:solidFill>
            </a:endParaRPr>
          </a:p>
        </p:txBody>
      </p:sp>
      <p:grpSp>
        <p:nvGrpSpPr>
          <p:cNvPr id="275" name="Google Shape;275;p28"/>
          <p:cNvGrpSpPr/>
          <p:nvPr/>
        </p:nvGrpSpPr>
        <p:grpSpPr>
          <a:xfrm>
            <a:off x="359350" y="1264811"/>
            <a:ext cx="5470921" cy="3425428"/>
            <a:chOff x="944564" y="1016000"/>
            <a:chExt cx="7294561" cy="4567238"/>
          </a:xfrm>
        </p:grpSpPr>
        <p:sp>
          <p:nvSpPr>
            <p:cNvPr id="276" name="Google Shape;276;p28"/>
            <p:cNvSpPr/>
            <p:nvPr/>
          </p:nvSpPr>
          <p:spPr>
            <a:xfrm>
              <a:off x="1331913" y="1016000"/>
              <a:ext cx="944562" cy="701675"/>
            </a:xfrm>
            <a:custGeom>
              <a:avLst/>
              <a:gdLst/>
              <a:ahLst/>
              <a:cxnLst/>
              <a:rect l="l" t="t" r="r" b="b"/>
              <a:pathLst>
                <a:path w="595" h="442" extrusionOk="0">
                  <a:moveTo>
                    <a:pt x="3" y="265"/>
                  </a:moveTo>
                  <a:cubicBezTo>
                    <a:pt x="5" y="255"/>
                    <a:pt x="4" y="244"/>
                    <a:pt x="9" y="235"/>
                  </a:cubicBezTo>
                  <a:cubicBezTo>
                    <a:pt x="11" y="223"/>
                    <a:pt x="12" y="206"/>
                    <a:pt x="19" y="196"/>
                  </a:cubicBezTo>
                  <a:cubicBezTo>
                    <a:pt x="20" y="188"/>
                    <a:pt x="19" y="179"/>
                    <a:pt x="24" y="173"/>
                  </a:cubicBezTo>
                  <a:cubicBezTo>
                    <a:pt x="25" y="158"/>
                    <a:pt x="31" y="111"/>
                    <a:pt x="31" y="95"/>
                  </a:cubicBezTo>
                  <a:cubicBezTo>
                    <a:pt x="31" y="79"/>
                    <a:pt x="25" y="84"/>
                    <a:pt x="25" y="74"/>
                  </a:cubicBezTo>
                  <a:cubicBezTo>
                    <a:pt x="26" y="62"/>
                    <a:pt x="24" y="48"/>
                    <a:pt x="30" y="37"/>
                  </a:cubicBezTo>
                  <a:cubicBezTo>
                    <a:pt x="31" y="25"/>
                    <a:pt x="31" y="24"/>
                    <a:pt x="42" y="22"/>
                  </a:cubicBezTo>
                  <a:cubicBezTo>
                    <a:pt x="50" y="25"/>
                    <a:pt x="61" y="47"/>
                    <a:pt x="72" y="56"/>
                  </a:cubicBezTo>
                  <a:cubicBezTo>
                    <a:pt x="84" y="61"/>
                    <a:pt x="99" y="70"/>
                    <a:pt x="111" y="76"/>
                  </a:cubicBezTo>
                  <a:cubicBezTo>
                    <a:pt x="121" y="82"/>
                    <a:pt x="126" y="79"/>
                    <a:pt x="135" y="83"/>
                  </a:cubicBezTo>
                  <a:cubicBezTo>
                    <a:pt x="144" y="87"/>
                    <a:pt x="159" y="94"/>
                    <a:pt x="168" y="98"/>
                  </a:cubicBezTo>
                  <a:cubicBezTo>
                    <a:pt x="177" y="101"/>
                    <a:pt x="182" y="103"/>
                    <a:pt x="192" y="104"/>
                  </a:cubicBezTo>
                  <a:cubicBezTo>
                    <a:pt x="196" y="83"/>
                    <a:pt x="183" y="54"/>
                    <a:pt x="201" y="40"/>
                  </a:cubicBezTo>
                  <a:cubicBezTo>
                    <a:pt x="197" y="23"/>
                    <a:pt x="196" y="22"/>
                    <a:pt x="198" y="2"/>
                  </a:cubicBezTo>
                  <a:cubicBezTo>
                    <a:pt x="214" y="0"/>
                    <a:pt x="253" y="17"/>
                    <a:pt x="295" y="29"/>
                  </a:cubicBezTo>
                  <a:cubicBezTo>
                    <a:pt x="337" y="41"/>
                    <a:pt x="400" y="60"/>
                    <a:pt x="450" y="74"/>
                  </a:cubicBezTo>
                  <a:cubicBezTo>
                    <a:pt x="500" y="88"/>
                    <a:pt x="573" y="102"/>
                    <a:pt x="595" y="116"/>
                  </a:cubicBezTo>
                  <a:cubicBezTo>
                    <a:pt x="583" y="132"/>
                    <a:pt x="588" y="137"/>
                    <a:pt x="583" y="155"/>
                  </a:cubicBezTo>
                  <a:cubicBezTo>
                    <a:pt x="579" y="171"/>
                    <a:pt x="576" y="191"/>
                    <a:pt x="571" y="206"/>
                  </a:cubicBezTo>
                  <a:cubicBezTo>
                    <a:pt x="568" y="216"/>
                    <a:pt x="560" y="234"/>
                    <a:pt x="556" y="247"/>
                  </a:cubicBezTo>
                  <a:cubicBezTo>
                    <a:pt x="551" y="261"/>
                    <a:pt x="544" y="281"/>
                    <a:pt x="541" y="293"/>
                  </a:cubicBezTo>
                  <a:cubicBezTo>
                    <a:pt x="537" y="309"/>
                    <a:pt x="532" y="330"/>
                    <a:pt x="529" y="346"/>
                  </a:cubicBezTo>
                  <a:cubicBezTo>
                    <a:pt x="524" y="367"/>
                    <a:pt x="515" y="406"/>
                    <a:pt x="511" y="422"/>
                  </a:cubicBezTo>
                  <a:cubicBezTo>
                    <a:pt x="507" y="432"/>
                    <a:pt x="511" y="438"/>
                    <a:pt x="504" y="440"/>
                  </a:cubicBezTo>
                  <a:cubicBezTo>
                    <a:pt x="497" y="442"/>
                    <a:pt x="477" y="438"/>
                    <a:pt x="469" y="436"/>
                  </a:cubicBezTo>
                  <a:cubicBezTo>
                    <a:pt x="464" y="430"/>
                    <a:pt x="461" y="428"/>
                    <a:pt x="454" y="427"/>
                  </a:cubicBezTo>
                  <a:cubicBezTo>
                    <a:pt x="445" y="423"/>
                    <a:pt x="426" y="418"/>
                    <a:pt x="415" y="415"/>
                  </a:cubicBezTo>
                  <a:cubicBezTo>
                    <a:pt x="405" y="410"/>
                    <a:pt x="397" y="410"/>
                    <a:pt x="385" y="409"/>
                  </a:cubicBezTo>
                  <a:cubicBezTo>
                    <a:pt x="327" y="397"/>
                    <a:pt x="273" y="403"/>
                    <a:pt x="211" y="403"/>
                  </a:cubicBezTo>
                  <a:cubicBezTo>
                    <a:pt x="196" y="401"/>
                    <a:pt x="197" y="401"/>
                    <a:pt x="187" y="395"/>
                  </a:cubicBezTo>
                  <a:cubicBezTo>
                    <a:pt x="180" y="386"/>
                    <a:pt x="174" y="378"/>
                    <a:pt x="163" y="376"/>
                  </a:cubicBezTo>
                  <a:cubicBezTo>
                    <a:pt x="148" y="369"/>
                    <a:pt x="131" y="374"/>
                    <a:pt x="115" y="377"/>
                  </a:cubicBezTo>
                  <a:cubicBezTo>
                    <a:pt x="101" y="384"/>
                    <a:pt x="95" y="373"/>
                    <a:pt x="85" y="367"/>
                  </a:cubicBezTo>
                  <a:cubicBezTo>
                    <a:pt x="80" y="362"/>
                    <a:pt x="76" y="358"/>
                    <a:pt x="75" y="350"/>
                  </a:cubicBezTo>
                  <a:cubicBezTo>
                    <a:pt x="74" y="342"/>
                    <a:pt x="84" y="330"/>
                    <a:pt x="81" y="320"/>
                  </a:cubicBezTo>
                  <a:cubicBezTo>
                    <a:pt x="79" y="309"/>
                    <a:pt x="71" y="291"/>
                    <a:pt x="58" y="289"/>
                  </a:cubicBezTo>
                  <a:cubicBezTo>
                    <a:pt x="49" y="282"/>
                    <a:pt x="33" y="270"/>
                    <a:pt x="22" y="268"/>
                  </a:cubicBezTo>
                  <a:cubicBezTo>
                    <a:pt x="15" y="265"/>
                    <a:pt x="10" y="268"/>
                    <a:pt x="3" y="266"/>
                  </a:cubicBezTo>
                  <a:cubicBezTo>
                    <a:pt x="0" y="261"/>
                    <a:pt x="0" y="261"/>
                    <a:pt x="3" y="265"/>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77" name="Google Shape;277;p28"/>
            <p:cNvSpPr/>
            <p:nvPr/>
          </p:nvSpPr>
          <p:spPr>
            <a:xfrm>
              <a:off x="1046163" y="1433513"/>
              <a:ext cx="1135062" cy="971550"/>
            </a:xfrm>
            <a:custGeom>
              <a:avLst/>
              <a:gdLst/>
              <a:ahLst/>
              <a:cxnLst/>
              <a:rect l="l" t="t" r="r" b="b"/>
              <a:pathLst>
                <a:path w="715" h="612" extrusionOk="0">
                  <a:moveTo>
                    <a:pt x="7" y="452"/>
                  </a:moveTo>
                  <a:cubicBezTo>
                    <a:pt x="6" y="445"/>
                    <a:pt x="4" y="441"/>
                    <a:pt x="3" y="434"/>
                  </a:cubicBezTo>
                  <a:cubicBezTo>
                    <a:pt x="4" y="413"/>
                    <a:pt x="0" y="398"/>
                    <a:pt x="18" y="387"/>
                  </a:cubicBezTo>
                  <a:cubicBezTo>
                    <a:pt x="20" y="376"/>
                    <a:pt x="20" y="369"/>
                    <a:pt x="10" y="363"/>
                  </a:cubicBezTo>
                  <a:cubicBezTo>
                    <a:pt x="13" y="351"/>
                    <a:pt x="31" y="327"/>
                    <a:pt x="39" y="315"/>
                  </a:cubicBezTo>
                  <a:cubicBezTo>
                    <a:pt x="45" y="306"/>
                    <a:pt x="55" y="300"/>
                    <a:pt x="60" y="293"/>
                  </a:cubicBezTo>
                  <a:cubicBezTo>
                    <a:pt x="67" y="283"/>
                    <a:pt x="77" y="271"/>
                    <a:pt x="84" y="258"/>
                  </a:cubicBezTo>
                  <a:cubicBezTo>
                    <a:pt x="89" y="248"/>
                    <a:pt x="97" y="227"/>
                    <a:pt x="102" y="215"/>
                  </a:cubicBezTo>
                  <a:cubicBezTo>
                    <a:pt x="104" y="205"/>
                    <a:pt x="111" y="196"/>
                    <a:pt x="117" y="188"/>
                  </a:cubicBezTo>
                  <a:cubicBezTo>
                    <a:pt x="122" y="176"/>
                    <a:pt x="127" y="154"/>
                    <a:pt x="132" y="143"/>
                  </a:cubicBezTo>
                  <a:cubicBezTo>
                    <a:pt x="139" y="136"/>
                    <a:pt x="140" y="126"/>
                    <a:pt x="148" y="120"/>
                  </a:cubicBezTo>
                  <a:cubicBezTo>
                    <a:pt x="152" y="110"/>
                    <a:pt x="156" y="93"/>
                    <a:pt x="159" y="83"/>
                  </a:cubicBezTo>
                  <a:cubicBezTo>
                    <a:pt x="163" y="66"/>
                    <a:pt x="177" y="40"/>
                    <a:pt x="180" y="27"/>
                  </a:cubicBezTo>
                  <a:cubicBezTo>
                    <a:pt x="183" y="14"/>
                    <a:pt x="171" y="6"/>
                    <a:pt x="178" y="3"/>
                  </a:cubicBezTo>
                  <a:cubicBezTo>
                    <a:pt x="192" y="0"/>
                    <a:pt x="206" y="7"/>
                    <a:pt x="220" y="9"/>
                  </a:cubicBezTo>
                  <a:cubicBezTo>
                    <a:pt x="223" y="15"/>
                    <a:pt x="228" y="20"/>
                    <a:pt x="234" y="23"/>
                  </a:cubicBezTo>
                  <a:cubicBezTo>
                    <a:pt x="238" y="30"/>
                    <a:pt x="253" y="35"/>
                    <a:pt x="258" y="47"/>
                  </a:cubicBezTo>
                  <a:cubicBezTo>
                    <a:pt x="262" y="57"/>
                    <a:pt x="255" y="75"/>
                    <a:pt x="256" y="83"/>
                  </a:cubicBezTo>
                  <a:cubicBezTo>
                    <a:pt x="257" y="91"/>
                    <a:pt x="257" y="91"/>
                    <a:pt x="262" y="96"/>
                  </a:cubicBezTo>
                  <a:cubicBezTo>
                    <a:pt x="267" y="99"/>
                    <a:pt x="276" y="113"/>
                    <a:pt x="286" y="116"/>
                  </a:cubicBezTo>
                  <a:cubicBezTo>
                    <a:pt x="296" y="119"/>
                    <a:pt x="313" y="111"/>
                    <a:pt x="324" y="111"/>
                  </a:cubicBezTo>
                  <a:cubicBezTo>
                    <a:pt x="335" y="111"/>
                    <a:pt x="343" y="113"/>
                    <a:pt x="351" y="117"/>
                  </a:cubicBezTo>
                  <a:cubicBezTo>
                    <a:pt x="360" y="124"/>
                    <a:pt x="359" y="133"/>
                    <a:pt x="372" y="135"/>
                  </a:cubicBezTo>
                  <a:cubicBezTo>
                    <a:pt x="380" y="145"/>
                    <a:pt x="492" y="139"/>
                    <a:pt x="519" y="140"/>
                  </a:cubicBezTo>
                  <a:cubicBezTo>
                    <a:pt x="541" y="142"/>
                    <a:pt x="563" y="145"/>
                    <a:pt x="586" y="147"/>
                  </a:cubicBezTo>
                  <a:cubicBezTo>
                    <a:pt x="593" y="149"/>
                    <a:pt x="597" y="152"/>
                    <a:pt x="604" y="153"/>
                  </a:cubicBezTo>
                  <a:cubicBezTo>
                    <a:pt x="617" y="157"/>
                    <a:pt x="646" y="169"/>
                    <a:pt x="661" y="174"/>
                  </a:cubicBezTo>
                  <a:cubicBezTo>
                    <a:pt x="678" y="177"/>
                    <a:pt x="682" y="178"/>
                    <a:pt x="696" y="186"/>
                  </a:cubicBezTo>
                  <a:cubicBezTo>
                    <a:pt x="699" y="191"/>
                    <a:pt x="703" y="193"/>
                    <a:pt x="705" y="198"/>
                  </a:cubicBezTo>
                  <a:cubicBezTo>
                    <a:pt x="706" y="204"/>
                    <a:pt x="710" y="211"/>
                    <a:pt x="715" y="215"/>
                  </a:cubicBezTo>
                  <a:cubicBezTo>
                    <a:pt x="714" y="224"/>
                    <a:pt x="697" y="247"/>
                    <a:pt x="690" y="258"/>
                  </a:cubicBezTo>
                  <a:cubicBezTo>
                    <a:pt x="681" y="272"/>
                    <a:pt x="669" y="292"/>
                    <a:pt x="661" y="302"/>
                  </a:cubicBezTo>
                  <a:cubicBezTo>
                    <a:pt x="653" y="312"/>
                    <a:pt x="648" y="313"/>
                    <a:pt x="642" y="320"/>
                  </a:cubicBezTo>
                  <a:cubicBezTo>
                    <a:pt x="638" y="329"/>
                    <a:pt x="630" y="336"/>
                    <a:pt x="625" y="345"/>
                  </a:cubicBezTo>
                  <a:cubicBezTo>
                    <a:pt x="623" y="353"/>
                    <a:pt x="623" y="358"/>
                    <a:pt x="630" y="362"/>
                  </a:cubicBezTo>
                  <a:cubicBezTo>
                    <a:pt x="633" y="366"/>
                    <a:pt x="634" y="371"/>
                    <a:pt x="637" y="375"/>
                  </a:cubicBezTo>
                  <a:cubicBezTo>
                    <a:pt x="636" y="384"/>
                    <a:pt x="635" y="386"/>
                    <a:pt x="630" y="393"/>
                  </a:cubicBezTo>
                  <a:cubicBezTo>
                    <a:pt x="628" y="401"/>
                    <a:pt x="626" y="410"/>
                    <a:pt x="622" y="417"/>
                  </a:cubicBezTo>
                  <a:cubicBezTo>
                    <a:pt x="617" y="436"/>
                    <a:pt x="605" y="479"/>
                    <a:pt x="600" y="497"/>
                  </a:cubicBezTo>
                  <a:cubicBezTo>
                    <a:pt x="592" y="526"/>
                    <a:pt x="579" y="577"/>
                    <a:pt x="573" y="594"/>
                  </a:cubicBezTo>
                  <a:cubicBezTo>
                    <a:pt x="571" y="601"/>
                    <a:pt x="571" y="606"/>
                    <a:pt x="567" y="612"/>
                  </a:cubicBezTo>
                  <a:cubicBezTo>
                    <a:pt x="474" y="589"/>
                    <a:pt x="106" y="482"/>
                    <a:pt x="13" y="455"/>
                  </a:cubicBezTo>
                  <a:cubicBezTo>
                    <a:pt x="11" y="452"/>
                    <a:pt x="5" y="440"/>
                    <a:pt x="7" y="452"/>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78" name="Google Shape;278;p28"/>
            <p:cNvSpPr/>
            <p:nvPr/>
          </p:nvSpPr>
          <p:spPr>
            <a:xfrm>
              <a:off x="944564" y="2152650"/>
              <a:ext cx="1093787" cy="1940001"/>
            </a:xfrm>
            <a:custGeom>
              <a:avLst/>
              <a:gdLst/>
              <a:ahLst/>
              <a:cxnLst/>
              <a:rect l="l" t="t" r="r" b="b"/>
              <a:pathLst>
                <a:path w="1093787" h="1940001" extrusionOk="0">
                  <a:moveTo>
                    <a:pt x="417513" y="1755775"/>
                  </a:moveTo>
                  <a:cubicBezTo>
                    <a:pt x="447675" y="1762125"/>
                    <a:pt x="419100" y="1785938"/>
                    <a:pt x="444500" y="1790700"/>
                  </a:cubicBezTo>
                  <a:cubicBezTo>
                    <a:pt x="446088" y="1797050"/>
                    <a:pt x="446088" y="1804988"/>
                    <a:pt x="450850" y="1809751"/>
                  </a:cubicBezTo>
                  <a:cubicBezTo>
                    <a:pt x="415925" y="1808163"/>
                    <a:pt x="433388" y="1811338"/>
                    <a:pt x="420688" y="1793875"/>
                  </a:cubicBezTo>
                  <a:cubicBezTo>
                    <a:pt x="417513" y="1779588"/>
                    <a:pt x="415925" y="1770063"/>
                    <a:pt x="417513" y="1755775"/>
                  </a:cubicBezTo>
                  <a:close/>
                  <a:moveTo>
                    <a:pt x="447674" y="1687116"/>
                  </a:moveTo>
                  <a:cubicBezTo>
                    <a:pt x="452040" y="1687513"/>
                    <a:pt x="457199" y="1689894"/>
                    <a:pt x="463549" y="1690688"/>
                  </a:cubicBezTo>
                  <a:cubicBezTo>
                    <a:pt x="465137" y="1703388"/>
                    <a:pt x="468312" y="1706563"/>
                    <a:pt x="473074" y="1717676"/>
                  </a:cubicBezTo>
                  <a:lnTo>
                    <a:pt x="474860" y="1725613"/>
                  </a:lnTo>
                  <a:cubicBezTo>
                    <a:pt x="475058" y="1726804"/>
                    <a:pt x="474662" y="1727201"/>
                    <a:pt x="473074" y="1728788"/>
                  </a:cubicBezTo>
                  <a:cubicBezTo>
                    <a:pt x="465137" y="1724026"/>
                    <a:pt x="457199" y="1724026"/>
                    <a:pt x="449262" y="1719263"/>
                  </a:cubicBezTo>
                  <a:cubicBezTo>
                    <a:pt x="444499" y="1708151"/>
                    <a:pt x="447674" y="1701801"/>
                    <a:pt x="436562" y="1695451"/>
                  </a:cubicBezTo>
                  <a:cubicBezTo>
                    <a:pt x="439737" y="1688307"/>
                    <a:pt x="443309" y="1686719"/>
                    <a:pt x="447674" y="1687116"/>
                  </a:cubicBezTo>
                  <a:close/>
                  <a:moveTo>
                    <a:pt x="298450" y="1676400"/>
                  </a:moveTo>
                  <a:cubicBezTo>
                    <a:pt x="307975" y="1679575"/>
                    <a:pt x="317500" y="1692275"/>
                    <a:pt x="317500" y="1703388"/>
                  </a:cubicBezTo>
                  <a:cubicBezTo>
                    <a:pt x="307975" y="1700213"/>
                    <a:pt x="300038" y="1700213"/>
                    <a:pt x="292100" y="1693863"/>
                  </a:cubicBezTo>
                  <a:cubicBezTo>
                    <a:pt x="285750" y="1682750"/>
                    <a:pt x="287338" y="1681163"/>
                    <a:pt x="298450" y="1676400"/>
                  </a:cubicBezTo>
                  <a:close/>
                  <a:moveTo>
                    <a:pt x="205779" y="1510705"/>
                  </a:moveTo>
                  <a:lnTo>
                    <a:pt x="215900" y="1514476"/>
                  </a:lnTo>
                  <a:lnTo>
                    <a:pt x="225449" y="1521619"/>
                  </a:lnTo>
                  <a:cubicBezTo>
                    <a:pt x="227012" y="1526680"/>
                    <a:pt x="212725" y="1526382"/>
                    <a:pt x="255587" y="1528763"/>
                  </a:cubicBezTo>
                  <a:cubicBezTo>
                    <a:pt x="266699" y="1533526"/>
                    <a:pt x="277812" y="1527176"/>
                    <a:pt x="292099" y="1528763"/>
                  </a:cubicBezTo>
                  <a:cubicBezTo>
                    <a:pt x="298449" y="1539876"/>
                    <a:pt x="317499" y="1544638"/>
                    <a:pt x="330199" y="1547813"/>
                  </a:cubicBezTo>
                  <a:cubicBezTo>
                    <a:pt x="338137" y="1552576"/>
                    <a:pt x="346074" y="1552576"/>
                    <a:pt x="355599" y="1555751"/>
                  </a:cubicBezTo>
                  <a:cubicBezTo>
                    <a:pt x="352424" y="1573213"/>
                    <a:pt x="322262" y="1562101"/>
                    <a:pt x="306387" y="1560513"/>
                  </a:cubicBezTo>
                  <a:cubicBezTo>
                    <a:pt x="284162" y="1557338"/>
                    <a:pt x="263524" y="1558926"/>
                    <a:pt x="241299" y="1555751"/>
                  </a:cubicBezTo>
                  <a:cubicBezTo>
                    <a:pt x="231774" y="1544638"/>
                    <a:pt x="231774" y="1539876"/>
                    <a:pt x="215900" y="1536701"/>
                  </a:cubicBezTo>
                  <a:cubicBezTo>
                    <a:pt x="206375" y="1530351"/>
                    <a:pt x="207962" y="1527176"/>
                    <a:pt x="201612" y="1517651"/>
                  </a:cubicBezTo>
                  <a:lnTo>
                    <a:pt x="203621" y="1511127"/>
                  </a:lnTo>
                  <a:cubicBezTo>
                    <a:pt x="204241" y="1510160"/>
                    <a:pt x="204886" y="1510209"/>
                    <a:pt x="205779" y="1510705"/>
                  </a:cubicBezTo>
                  <a:close/>
                  <a:moveTo>
                    <a:pt x="115888" y="0"/>
                  </a:moveTo>
                  <a:lnTo>
                    <a:pt x="168275" y="19050"/>
                  </a:lnTo>
                  <a:lnTo>
                    <a:pt x="639762" y="150813"/>
                  </a:lnTo>
                  <a:lnTo>
                    <a:pt x="493712" y="676275"/>
                  </a:lnTo>
                  <a:lnTo>
                    <a:pt x="1049337" y="1531938"/>
                  </a:lnTo>
                  <a:cubicBezTo>
                    <a:pt x="1057275" y="1555751"/>
                    <a:pt x="1049337" y="1549401"/>
                    <a:pt x="1055687" y="1573213"/>
                  </a:cubicBezTo>
                  <a:cubicBezTo>
                    <a:pt x="1060450" y="1636713"/>
                    <a:pt x="1050925" y="1608138"/>
                    <a:pt x="1082675" y="1630363"/>
                  </a:cubicBezTo>
                  <a:cubicBezTo>
                    <a:pt x="1085850" y="1647826"/>
                    <a:pt x="1089025" y="1666876"/>
                    <a:pt x="1093787" y="1684338"/>
                  </a:cubicBezTo>
                  <a:cubicBezTo>
                    <a:pt x="1089025" y="1701801"/>
                    <a:pt x="1060450" y="1708151"/>
                    <a:pt x="1044575" y="1717676"/>
                  </a:cubicBezTo>
                  <a:cubicBezTo>
                    <a:pt x="1039812" y="1728788"/>
                    <a:pt x="1027112" y="1751013"/>
                    <a:pt x="1027112" y="1751013"/>
                  </a:cubicBezTo>
                  <a:cubicBezTo>
                    <a:pt x="1023937" y="1779588"/>
                    <a:pt x="1019175" y="1806576"/>
                    <a:pt x="989012" y="1814513"/>
                  </a:cubicBezTo>
                  <a:cubicBezTo>
                    <a:pt x="974725" y="1830388"/>
                    <a:pt x="987425" y="1858963"/>
                    <a:pt x="974725" y="1876426"/>
                  </a:cubicBezTo>
                  <a:cubicBezTo>
                    <a:pt x="987425" y="1885951"/>
                    <a:pt x="998537" y="1890713"/>
                    <a:pt x="1008062" y="1903413"/>
                  </a:cubicBezTo>
                  <a:cubicBezTo>
                    <a:pt x="1003300" y="1966913"/>
                    <a:pt x="942975" y="1928813"/>
                    <a:pt x="889000" y="1927226"/>
                  </a:cubicBezTo>
                  <a:cubicBezTo>
                    <a:pt x="830262" y="1927226"/>
                    <a:pt x="704850" y="1909763"/>
                    <a:pt x="658812" y="1905001"/>
                  </a:cubicBezTo>
                  <a:cubicBezTo>
                    <a:pt x="642937" y="1900238"/>
                    <a:pt x="630237" y="1893888"/>
                    <a:pt x="614362" y="1893888"/>
                  </a:cubicBezTo>
                  <a:cubicBezTo>
                    <a:pt x="592137" y="1863726"/>
                    <a:pt x="604837" y="1857376"/>
                    <a:pt x="601662" y="1809751"/>
                  </a:cubicBezTo>
                  <a:cubicBezTo>
                    <a:pt x="600075" y="1795463"/>
                    <a:pt x="595312" y="1768476"/>
                    <a:pt x="592137" y="1757363"/>
                  </a:cubicBezTo>
                  <a:cubicBezTo>
                    <a:pt x="587375" y="1739901"/>
                    <a:pt x="576262" y="1720851"/>
                    <a:pt x="557212" y="1714501"/>
                  </a:cubicBezTo>
                  <a:cubicBezTo>
                    <a:pt x="538162" y="1668463"/>
                    <a:pt x="534987" y="1647826"/>
                    <a:pt x="484187" y="1643063"/>
                  </a:cubicBezTo>
                  <a:cubicBezTo>
                    <a:pt x="468312" y="1624013"/>
                    <a:pt x="484187" y="1601788"/>
                    <a:pt x="474662" y="1590676"/>
                  </a:cubicBezTo>
                  <a:cubicBezTo>
                    <a:pt x="465137" y="1579563"/>
                    <a:pt x="444500" y="1589088"/>
                    <a:pt x="427037" y="1581151"/>
                  </a:cubicBezTo>
                  <a:cubicBezTo>
                    <a:pt x="406400" y="1566863"/>
                    <a:pt x="396875" y="1555751"/>
                    <a:pt x="373062" y="1546226"/>
                  </a:cubicBezTo>
                  <a:cubicBezTo>
                    <a:pt x="360362" y="1533526"/>
                    <a:pt x="376237" y="1508126"/>
                    <a:pt x="355600" y="1493838"/>
                  </a:cubicBezTo>
                  <a:cubicBezTo>
                    <a:pt x="334962" y="1479551"/>
                    <a:pt x="269875" y="1466851"/>
                    <a:pt x="244475" y="1455738"/>
                  </a:cubicBezTo>
                  <a:cubicBezTo>
                    <a:pt x="220662" y="1444626"/>
                    <a:pt x="220662" y="1443038"/>
                    <a:pt x="201612" y="1425576"/>
                  </a:cubicBezTo>
                  <a:lnTo>
                    <a:pt x="198115" y="1412702"/>
                  </a:lnTo>
                  <a:cubicBezTo>
                    <a:pt x="199425" y="1414332"/>
                    <a:pt x="202900" y="1418270"/>
                    <a:pt x="206375" y="1401763"/>
                  </a:cubicBezTo>
                  <a:cubicBezTo>
                    <a:pt x="207962" y="1389063"/>
                    <a:pt x="204787" y="1373188"/>
                    <a:pt x="207962" y="1360488"/>
                  </a:cubicBezTo>
                  <a:cubicBezTo>
                    <a:pt x="211137" y="1347788"/>
                    <a:pt x="228600" y="1333500"/>
                    <a:pt x="227012" y="1323975"/>
                  </a:cubicBezTo>
                  <a:cubicBezTo>
                    <a:pt x="223837" y="1301750"/>
                    <a:pt x="215900" y="1308100"/>
                    <a:pt x="195262" y="1298575"/>
                  </a:cubicBezTo>
                  <a:cubicBezTo>
                    <a:pt x="201612" y="1276350"/>
                    <a:pt x="215900" y="1281113"/>
                    <a:pt x="198437" y="1257300"/>
                  </a:cubicBezTo>
                  <a:cubicBezTo>
                    <a:pt x="195262" y="1243013"/>
                    <a:pt x="187325" y="1235075"/>
                    <a:pt x="179387" y="1222375"/>
                  </a:cubicBezTo>
                  <a:cubicBezTo>
                    <a:pt x="174625" y="1206500"/>
                    <a:pt x="169862" y="1190625"/>
                    <a:pt x="160337" y="1177925"/>
                  </a:cubicBezTo>
                  <a:cubicBezTo>
                    <a:pt x="157162" y="1163638"/>
                    <a:pt x="152400" y="1154113"/>
                    <a:pt x="144462" y="1143000"/>
                  </a:cubicBezTo>
                  <a:cubicBezTo>
                    <a:pt x="136525" y="1116013"/>
                    <a:pt x="127000" y="1096963"/>
                    <a:pt x="111125" y="1074738"/>
                  </a:cubicBezTo>
                  <a:cubicBezTo>
                    <a:pt x="115888" y="1049338"/>
                    <a:pt x="103187" y="1016000"/>
                    <a:pt x="133350" y="1009650"/>
                  </a:cubicBezTo>
                  <a:cubicBezTo>
                    <a:pt x="138113" y="996950"/>
                    <a:pt x="142875" y="1001713"/>
                    <a:pt x="141288" y="993775"/>
                  </a:cubicBezTo>
                  <a:cubicBezTo>
                    <a:pt x="141288" y="987425"/>
                    <a:pt x="147637" y="971550"/>
                    <a:pt x="141288" y="960438"/>
                  </a:cubicBezTo>
                  <a:cubicBezTo>
                    <a:pt x="136525" y="954088"/>
                    <a:pt x="120650" y="960438"/>
                    <a:pt x="112713" y="952500"/>
                  </a:cubicBezTo>
                  <a:cubicBezTo>
                    <a:pt x="104775" y="944563"/>
                    <a:pt x="92075" y="933450"/>
                    <a:pt x="92075" y="911225"/>
                  </a:cubicBezTo>
                  <a:cubicBezTo>
                    <a:pt x="95250" y="779463"/>
                    <a:pt x="77787" y="762000"/>
                    <a:pt x="111125" y="815975"/>
                  </a:cubicBezTo>
                  <a:cubicBezTo>
                    <a:pt x="115888" y="833438"/>
                    <a:pt x="122238" y="852488"/>
                    <a:pt x="138113" y="860425"/>
                  </a:cubicBezTo>
                  <a:cubicBezTo>
                    <a:pt x="144462" y="839788"/>
                    <a:pt x="134938" y="817563"/>
                    <a:pt x="122238" y="800100"/>
                  </a:cubicBezTo>
                  <a:lnTo>
                    <a:pt x="125785" y="779364"/>
                  </a:lnTo>
                  <a:cubicBezTo>
                    <a:pt x="129580" y="768053"/>
                    <a:pt x="134938" y="779066"/>
                    <a:pt x="149225" y="758825"/>
                  </a:cubicBezTo>
                  <a:cubicBezTo>
                    <a:pt x="142875" y="725488"/>
                    <a:pt x="130175" y="730250"/>
                    <a:pt x="103187" y="746125"/>
                  </a:cubicBezTo>
                  <a:cubicBezTo>
                    <a:pt x="104775" y="757238"/>
                    <a:pt x="106363" y="766763"/>
                    <a:pt x="106363" y="777875"/>
                  </a:cubicBezTo>
                  <a:cubicBezTo>
                    <a:pt x="106363" y="782638"/>
                    <a:pt x="107950" y="793750"/>
                    <a:pt x="103187" y="792163"/>
                  </a:cubicBezTo>
                  <a:cubicBezTo>
                    <a:pt x="90487" y="787400"/>
                    <a:pt x="87312" y="769938"/>
                    <a:pt x="76200" y="762000"/>
                  </a:cubicBezTo>
                  <a:cubicBezTo>
                    <a:pt x="71437" y="747713"/>
                    <a:pt x="63500" y="747713"/>
                    <a:pt x="53975" y="735013"/>
                  </a:cubicBezTo>
                  <a:cubicBezTo>
                    <a:pt x="74612" y="706438"/>
                    <a:pt x="58738" y="654050"/>
                    <a:pt x="36513" y="623888"/>
                  </a:cubicBezTo>
                  <a:cubicBezTo>
                    <a:pt x="33338" y="603250"/>
                    <a:pt x="28575" y="574675"/>
                    <a:pt x="11113" y="563563"/>
                  </a:cubicBezTo>
                  <a:cubicBezTo>
                    <a:pt x="9525" y="555625"/>
                    <a:pt x="0" y="549275"/>
                    <a:pt x="0" y="541338"/>
                  </a:cubicBezTo>
                  <a:cubicBezTo>
                    <a:pt x="0" y="531813"/>
                    <a:pt x="15875" y="527050"/>
                    <a:pt x="15875" y="527050"/>
                  </a:cubicBezTo>
                  <a:cubicBezTo>
                    <a:pt x="17463" y="511175"/>
                    <a:pt x="9525" y="476250"/>
                    <a:pt x="12700" y="452438"/>
                  </a:cubicBezTo>
                  <a:cubicBezTo>
                    <a:pt x="15875" y="438150"/>
                    <a:pt x="28575" y="447675"/>
                    <a:pt x="31750" y="436563"/>
                  </a:cubicBezTo>
                  <a:cubicBezTo>
                    <a:pt x="34925" y="425450"/>
                    <a:pt x="38100" y="409575"/>
                    <a:pt x="34925" y="388938"/>
                  </a:cubicBezTo>
                  <a:cubicBezTo>
                    <a:pt x="30163" y="360363"/>
                    <a:pt x="26988" y="336550"/>
                    <a:pt x="11113" y="312738"/>
                  </a:cubicBezTo>
                  <a:cubicBezTo>
                    <a:pt x="1588" y="282575"/>
                    <a:pt x="-9525" y="252413"/>
                    <a:pt x="23813" y="231775"/>
                  </a:cubicBezTo>
                  <a:cubicBezTo>
                    <a:pt x="28575" y="214313"/>
                    <a:pt x="31750" y="209550"/>
                    <a:pt x="49213" y="206375"/>
                  </a:cubicBezTo>
                  <a:cubicBezTo>
                    <a:pt x="53975" y="192088"/>
                    <a:pt x="57150" y="203200"/>
                    <a:pt x="68262" y="169863"/>
                  </a:cubicBezTo>
                  <a:cubicBezTo>
                    <a:pt x="77787" y="152400"/>
                    <a:pt x="96837" y="120650"/>
                    <a:pt x="103187" y="98425"/>
                  </a:cubicBezTo>
                  <a:cubicBezTo>
                    <a:pt x="109538" y="76200"/>
                    <a:pt x="104775" y="52388"/>
                    <a:pt x="106363" y="36513"/>
                  </a:cubicBezTo>
                  <a:cubicBezTo>
                    <a:pt x="107950" y="20638"/>
                    <a:pt x="106363" y="3175"/>
                    <a:pt x="115888" y="0"/>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79" name="Google Shape;279;p28"/>
            <p:cNvSpPr/>
            <p:nvPr/>
          </p:nvSpPr>
          <p:spPr>
            <a:xfrm>
              <a:off x="1946275" y="1196975"/>
              <a:ext cx="844550" cy="1360488"/>
            </a:xfrm>
            <a:custGeom>
              <a:avLst/>
              <a:gdLst/>
              <a:ahLst/>
              <a:cxnLst/>
              <a:rect l="l" t="t" r="r" b="b"/>
              <a:pathLst>
                <a:path w="532" h="857" extrusionOk="0">
                  <a:moveTo>
                    <a:pt x="0" y="760"/>
                  </a:moveTo>
                  <a:cubicBezTo>
                    <a:pt x="2" y="751"/>
                    <a:pt x="5" y="740"/>
                    <a:pt x="10" y="732"/>
                  </a:cubicBezTo>
                  <a:cubicBezTo>
                    <a:pt x="18" y="706"/>
                    <a:pt x="34" y="646"/>
                    <a:pt x="43" y="613"/>
                  </a:cubicBezTo>
                  <a:cubicBezTo>
                    <a:pt x="48" y="588"/>
                    <a:pt x="57" y="558"/>
                    <a:pt x="66" y="535"/>
                  </a:cubicBezTo>
                  <a:cubicBezTo>
                    <a:pt x="70" y="517"/>
                    <a:pt x="55" y="510"/>
                    <a:pt x="57" y="499"/>
                  </a:cubicBezTo>
                  <a:cubicBezTo>
                    <a:pt x="59" y="488"/>
                    <a:pt x="68" y="481"/>
                    <a:pt x="79" y="467"/>
                  </a:cubicBezTo>
                  <a:cubicBezTo>
                    <a:pt x="89" y="451"/>
                    <a:pt x="110" y="427"/>
                    <a:pt x="121" y="412"/>
                  </a:cubicBezTo>
                  <a:cubicBezTo>
                    <a:pt x="124" y="406"/>
                    <a:pt x="140" y="381"/>
                    <a:pt x="144" y="379"/>
                  </a:cubicBezTo>
                  <a:cubicBezTo>
                    <a:pt x="148" y="359"/>
                    <a:pt x="139" y="345"/>
                    <a:pt x="123" y="335"/>
                  </a:cubicBezTo>
                  <a:cubicBezTo>
                    <a:pt x="122" y="313"/>
                    <a:pt x="146" y="216"/>
                    <a:pt x="152" y="187"/>
                  </a:cubicBezTo>
                  <a:cubicBezTo>
                    <a:pt x="162" y="145"/>
                    <a:pt x="173" y="120"/>
                    <a:pt x="183" y="89"/>
                  </a:cubicBezTo>
                  <a:cubicBezTo>
                    <a:pt x="193" y="58"/>
                    <a:pt x="201" y="14"/>
                    <a:pt x="211" y="0"/>
                  </a:cubicBezTo>
                  <a:lnTo>
                    <a:pt x="276" y="19"/>
                  </a:lnTo>
                  <a:cubicBezTo>
                    <a:pt x="274" y="39"/>
                    <a:pt x="269" y="53"/>
                    <a:pt x="260" y="71"/>
                  </a:cubicBezTo>
                  <a:cubicBezTo>
                    <a:pt x="259" y="82"/>
                    <a:pt x="257" y="93"/>
                    <a:pt x="253" y="103"/>
                  </a:cubicBezTo>
                  <a:cubicBezTo>
                    <a:pt x="251" y="112"/>
                    <a:pt x="247" y="117"/>
                    <a:pt x="248" y="127"/>
                  </a:cubicBezTo>
                  <a:cubicBezTo>
                    <a:pt x="249" y="137"/>
                    <a:pt x="248" y="154"/>
                    <a:pt x="257" y="161"/>
                  </a:cubicBezTo>
                  <a:cubicBezTo>
                    <a:pt x="264" y="176"/>
                    <a:pt x="258" y="193"/>
                    <a:pt x="267" y="208"/>
                  </a:cubicBezTo>
                  <a:cubicBezTo>
                    <a:pt x="269" y="216"/>
                    <a:pt x="281" y="236"/>
                    <a:pt x="288" y="239"/>
                  </a:cubicBezTo>
                  <a:cubicBezTo>
                    <a:pt x="294" y="250"/>
                    <a:pt x="297" y="266"/>
                    <a:pt x="303" y="276"/>
                  </a:cubicBezTo>
                  <a:cubicBezTo>
                    <a:pt x="309" y="287"/>
                    <a:pt x="320" y="299"/>
                    <a:pt x="325" y="304"/>
                  </a:cubicBezTo>
                  <a:cubicBezTo>
                    <a:pt x="327" y="305"/>
                    <a:pt x="330" y="303"/>
                    <a:pt x="331" y="305"/>
                  </a:cubicBezTo>
                  <a:cubicBezTo>
                    <a:pt x="333" y="308"/>
                    <a:pt x="322" y="320"/>
                    <a:pt x="320" y="321"/>
                  </a:cubicBezTo>
                  <a:cubicBezTo>
                    <a:pt x="317" y="326"/>
                    <a:pt x="323" y="331"/>
                    <a:pt x="321" y="337"/>
                  </a:cubicBezTo>
                  <a:cubicBezTo>
                    <a:pt x="319" y="343"/>
                    <a:pt x="309" y="350"/>
                    <a:pt x="307" y="358"/>
                  </a:cubicBezTo>
                  <a:cubicBezTo>
                    <a:pt x="306" y="366"/>
                    <a:pt x="315" y="384"/>
                    <a:pt x="308" y="388"/>
                  </a:cubicBezTo>
                  <a:cubicBezTo>
                    <a:pt x="305" y="390"/>
                    <a:pt x="300" y="389"/>
                    <a:pt x="296" y="389"/>
                  </a:cubicBezTo>
                  <a:cubicBezTo>
                    <a:pt x="292" y="394"/>
                    <a:pt x="290" y="408"/>
                    <a:pt x="291" y="413"/>
                  </a:cubicBezTo>
                  <a:cubicBezTo>
                    <a:pt x="296" y="415"/>
                    <a:pt x="300" y="420"/>
                    <a:pt x="300" y="420"/>
                  </a:cubicBezTo>
                  <a:cubicBezTo>
                    <a:pt x="302" y="430"/>
                    <a:pt x="306" y="427"/>
                    <a:pt x="315" y="425"/>
                  </a:cubicBezTo>
                  <a:cubicBezTo>
                    <a:pt x="319" y="419"/>
                    <a:pt x="336" y="414"/>
                    <a:pt x="342" y="410"/>
                  </a:cubicBezTo>
                  <a:cubicBezTo>
                    <a:pt x="353" y="414"/>
                    <a:pt x="344" y="427"/>
                    <a:pt x="348" y="437"/>
                  </a:cubicBezTo>
                  <a:cubicBezTo>
                    <a:pt x="352" y="451"/>
                    <a:pt x="356" y="497"/>
                    <a:pt x="360" y="511"/>
                  </a:cubicBezTo>
                  <a:cubicBezTo>
                    <a:pt x="365" y="525"/>
                    <a:pt x="372" y="518"/>
                    <a:pt x="376" y="523"/>
                  </a:cubicBezTo>
                  <a:cubicBezTo>
                    <a:pt x="379" y="528"/>
                    <a:pt x="380" y="537"/>
                    <a:pt x="382" y="544"/>
                  </a:cubicBezTo>
                  <a:cubicBezTo>
                    <a:pt x="384" y="551"/>
                    <a:pt x="386" y="559"/>
                    <a:pt x="391" y="563"/>
                  </a:cubicBezTo>
                  <a:cubicBezTo>
                    <a:pt x="397" y="575"/>
                    <a:pt x="400" y="565"/>
                    <a:pt x="413" y="566"/>
                  </a:cubicBezTo>
                  <a:cubicBezTo>
                    <a:pt x="424" y="568"/>
                    <a:pt x="425" y="567"/>
                    <a:pt x="435" y="564"/>
                  </a:cubicBezTo>
                  <a:cubicBezTo>
                    <a:pt x="447" y="555"/>
                    <a:pt x="456" y="566"/>
                    <a:pt x="469" y="569"/>
                  </a:cubicBezTo>
                  <a:cubicBezTo>
                    <a:pt x="479" y="574"/>
                    <a:pt x="490" y="572"/>
                    <a:pt x="499" y="566"/>
                  </a:cubicBezTo>
                  <a:cubicBezTo>
                    <a:pt x="502" y="560"/>
                    <a:pt x="504" y="555"/>
                    <a:pt x="505" y="549"/>
                  </a:cubicBezTo>
                  <a:cubicBezTo>
                    <a:pt x="510" y="552"/>
                    <a:pt x="517" y="557"/>
                    <a:pt x="520" y="562"/>
                  </a:cubicBezTo>
                  <a:cubicBezTo>
                    <a:pt x="523" y="573"/>
                    <a:pt x="523" y="578"/>
                    <a:pt x="532" y="584"/>
                  </a:cubicBezTo>
                  <a:cubicBezTo>
                    <a:pt x="530" y="620"/>
                    <a:pt x="510" y="719"/>
                    <a:pt x="502" y="764"/>
                  </a:cubicBezTo>
                  <a:lnTo>
                    <a:pt x="481" y="857"/>
                  </a:lnTo>
                  <a:lnTo>
                    <a:pt x="240" y="812"/>
                  </a:lnTo>
                  <a:lnTo>
                    <a:pt x="0" y="760"/>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0" name="Google Shape;280;p28"/>
            <p:cNvSpPr/>
            <p:nvPr/>
          </p:nvSpPr>
          <p:spPr>
            <a:xfrm>
              <a:off x="1436688" y="2305050"/>
              <a:ext cx="898525" cy="1398588"/>
            </a:xfrm>
            <a:custGeom>
              <a:avLst/>
              <a:gdLst/>
              <a:ahLst/>
              <a:cxnLst/>
              <a:rect l="l" t="t" r="r" b="b"/>
              <a:pathLst>
                <a:path w="566" h="881" extrusionOk="0">
                  <a:moveTo>
                    <a:pt x="91" y="0"/>
                  </a:moveTo>
                  <a:lnTo>
                    <a:pt x="322" y="63"/>
                  </a:lnTo>
                  <a:lnTo>
                    <a:pt x="566" y="115"/>
                  </a:lnTo>
                  <a:lnTo>
                    <a:pt x="490" y="454"/>
                  </a:lnTo>
                  <a:lnTo>
                    <a:pt x="436" y="727"/>
                  </a:lnTo>
                  <a:lnTo>
                    <a:pt x="430" y="753"/>
                  </a:lnTo>
                  <a:lnTo>
                    <a:pt x="413" y="770"/>
                  </a:lnTo>
                  <a:lnTo>
                    <a:pt x="394" y="749"/>
                  </a:lnTo>
                  <a:lnTo>
                    <a:pt x="369" y="751"/>
                  </a:lnTo>
                  <a:lnTo>
                    <a:pt x="357" y="881"/>
                  </a:lnTo>
                  <a:lnTo>
                    <a:pt x="0" y="329"/>
                  </a:lnTo>
                  <a:lnTo>
                    <a:pt x="91" y="0"/>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1" name="Google Shape;281;p28"/>
            <p:cNvSpPr/>
            <p:nvPr/>
          </p:nvSpPr>
          <p:spPr>
            <a:xfrm>
              <a:off x="2339975" y="1227138"/>
              <a:ext cx="1411288" cy="925512"/>
            </a:xfrm>
            <a:custGeom>
              <a:avLst/>
              <a:gdLst/>
              <a:ahLst/>
              <a:cxnLst/>
              <a:rect l="l" t="t" r="r" b="b"/>
              <a:pathLst>
                <a:path w="889" h="583" extrusionOk="0">
                  <a:moveTo>
                    <a:pt x="844" y="583"/>
                  </a:moveTo>
                  <a:lnTo>
                    <a:pt x="295" y="514"/>
                  </a:lnTo>
                  <a:cubicBezTo>
                    <a:pt x="294" y="526"/>
                    <a:pt x="294" y="554"/>
                    <a:pt x="283" y="562"/>
                  </a:cubicBezTo>
                  <a:cubicBezTo>
                    <a:pt x="282" y="564"/>
                    <a:pt x="280" y="566"/>
                    <a:pt x="281" y="568"/>
                  </a:cubicBezTo>
                  <a:cubicBezTo>
                    <a:pt x="282" y="570"/>
                    <a:pt x="286" y="569"/>
                    <a:pt x="287" y="567"/>
                  </a:cubicBezTo>
                  <a:cubicBezTo>
                    <a:pt x="288" y="565"/>
                    <a:pt x="281" y="559"/>
                    <a:pt x="280" y="558"/>
                  </a:cubicBezTo>
                  <a:cubicBezTo>
                    <a:pt x="273" y="549"/>
                    <a:pt x="269" y="541"/>
                    <a:pt x="260" y="532"/>
                  </a:cubicBezTo>
                  <a:cubicBezTo>
                    <a:pt x="251" y="535"/>
                    <a:pt x="249" y="550"/>
                    <a:pt x="241" y="552"/>
                  </a:cubicBezTo>
                  <a:cubicBezTo>
                    <a:pt x="230" y="560"/>
                    <a:pt x="224" y="548"/>
                    <a:pt x="211" y="547"/>
                  </a:cubicBezTo>
                  <a:cubicBezTo>
                    <a:pt x="205" y="546"/>
                    <a:pt x="202" y="543"/>
                    <a:pt x="197" y="540"/>
                  </a:cubicBezTo>
                  <a:cubicBezTo>
                    <a:pt x="192" y="540"/>
                    <a:pt x="188" y="545"/>
                    <a:pt x="181" y="546"/>
                  </a:cubicBezTo>
                  <a:cubicBezTo>
                    <a:pt x="174" y="547"/>
                    <a:pt x="161" y="550"/>
                    <a:pt x="154" y="549"/>
                  </a:cubicBezTo>
                  <a:cubicBezTo>
                    <a:pt x="147" y="559"/>
                    <a:pt x="141" y="545"/>
                    <a:pt x="137" y="538"/>
                  </a:cubicBezTo>
                  <a:cubicBezTo>
                    <a:pt x="136" y="530"/>
                    <a:pt x="132" y="520"/>
                    <a:pt x="128" y="513"/>
                  </a:cubicBezTo>
                  <a:cubicBezTo>
                    <a:pt x="127" y="503"/>
                    <a:pt x="122" y="500"/>
                    <a:pt x="113" y="496"/>
                  </a:cubicBezTo>
                  <a:cubicBezTo>
                    <a:pt x="110" y="484"/>
                    <a:pt x="106" y="460"/>
                    <a:pt x="104" y="447"/>
                  </a:cubicBezTo>
                  <a:cubicBezTo>
                    <a:pt x="102" y="434"/>
                    <a:pt x="106" y="428"/>
                    <a:pt x="101" y="420"/>
                  </a:cubicBezTo>
                  <a:cubicBezTo>
                    <a:pt x="94" y="386"/>
                    <a:pt x="108" y="394"/>
                    <a:pt x="76" y="397"/>
                  </a:cubicBezTo>
                  <a:cubicBezTo>
                    <a:pt x="69" y="401"/>
                    <a:pt x="68" y="408"/>
                    <a:pt x="61" y="411"/>
                  </a:cubicBezTo>
                  <a:cubicBezTo>
                    <a:pt x="51" y="407"/>
                    <a:pt x="50" y="401"/>
                    <a:pt x="44" y="393"/>
                  </a:cubicBezTo>
                  <a:cubicBezTo>
                    <a:pt x="39" y="368"/>
                    <a:pt x="36" y="367"/>
                    <a:pt x="55" y="370"/>
                  </a:cubicBezTo>
                  <a:cubicBezTo>
                    <a:pt x="58" y="370"/>
                    <a:pt x="63" y="372"/>
                    <a:pt x="65" y="369"/>
                  </a:cubicBezTo>
                  <a:cubicBezTo>
                    <a:pt x="68" y="365"/>
                    <a:pt x="61" y="346"/>
                    <a:pt x="59" y="342"/>
                  </a:cubicBezTo>
                  <a:cubicBezTo>
                    <a:pt x="61" y="336"/>
                    <a:pt x="63" y="332"/>
                    <a:pt x="68" y="328"/>
                  </a:cubicBezTo>
                  <a:cubicBezTo>
                    <a:pt x="70" y="324"/>
                    <a:pt x="71" y="319"/>
                    <a:pt x="73" y="315"/>
                  </a:cubicBezTo>
                  <a:cubicBezTo>
                    <a:pt x="74" y="304"/>
                    <a:pt x="71" y="296"/>
                    <a:pt x="80" y="291"/>
                  </a:cubicBezTo>
                  <a:cubicBezTo>
                    <a:pt x="78" y="284"/>
                    <a:pt x="68" y="281"/>
                    <a:pt x="62" y="271"/>
                  </a:cubicBezTo>
                  <a:cubicBezTo>
                    <a:pt x="58" y="263"/>
                    <a:pt x="52" y="243"/>
                    <a:pt x="47" y="234"/>
                  </a:cubicBezTo>
                  <a:cubicBezTo>
                    <a:pt x="45" y="226"/>
                    <a:pt x="42" y="218"/>
                    <a:pt x="34" y="214"/>
                  </a:cubicBezTo>
                  <a:cubicBezTo>
                    <a:pt x="29" y="205"/>
                    <a:pt x="22" y="196"/>
                    <a:pt x="17" y="181"/>
                  </a:cubicBezTo>
                  <a:cubicBezTo>
                    <a:pt x="12" y="170"/>
                    <a:pt x="11" y="158"/>
                    <a:pt x="8" y="148"/>
                  </a:cubicBezTo>
                  <a:cubicBezTo>
                    <a:pt x="5" y="138"/>
                    <a:pt x="2" y="135"/>
                    <a:pt x="1" y="123"/>
                  </a:cubicBezTo>
                  <a:cubicBezTo>
                    <a:pt x="0" y="111"/>
                    <a:pt x="3" y="91"/>
                    <a:pt x="5" y="78"/>
                  </a:cubicBezTo>
                  <a:cubicBezTo>
                    <a:pt x="7" y="65"/>
                    <a:pt x="12" y="56"/>
                    <a:pt x="16" y="43"/>
                  </a:cubicBezTo>
                  <a:lnTo>
                    <a:pt x="29" y="0"/>
                  </a:lnTo>
                  <a:cubicBezTo>
                    <a:pt x="86" y="9"/>
                    <a:pt x="243" y="44"/>
                    <a:pt x="301" y="55"/>
                  </a:cubicBezTo>
                  <a:cubicBezTo>
                    <a:pt x="410" y="73"/>
                    <a:pt x="534" y="99"/>
                    <a:pt x="632" y="114"/>
                  </a:cubicBezTo>
                  <a:lnTo>
                    <a:pt x="889" y="145"/>
                  </a:lnTo>
                  <a:lnTo>
                    <a:pt x="874" y="297"/>
                  </a:lnTo>
                  <a:lnTo>
                    <a:pt x="862" y="387"/>
                  </a:lnTo>
                  <a:lnTo>
                    <a:pt x="844" y="583"/>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2" name="Google Shape;282;p28"/>
            <p:cNvSpPr/>
            <p:nvPr/>
          </p:nvSpPr>
          <p:spPr>
            <a:xfrm>
              <a:off x="2681288" y="2043113"/>
              <a:ext cx="998538" cy="808038"/>
            </a:xfrm>
            <a:custGeom>
              <a:avLst/>
              <a:gdLst/>
              <a:ahLst/>
              <a:cxnLst/>
              <a:rect l="l" t="t" r="r" b="b"/>
              <a:pathLst>
                <a:path w="629" h="509" extrusionOk="0">
                  <a:moveTo>
                    <a:pt x="0" y="435"/>
                  </a:moveTo>
                  <a:lnTo>
                    <a:pt x="69" y="51"/>
                  </a:lnTo>
                  <a:lnTo>
                    <a:pt x="83" y="0"/>
                  </a:lnTo>
                  <a:lnTo>
                    <a:pt x="629" y="71"/>
                  </a:lnTo>
                  <a:lnTo>
                    <a:pt x="581" y="509"/>
                  </a:lnTo>
                  <a:lnTo>
                    <a:pt x="168" y="462"/>
                  </a:lnTo>
                  <a:lnTo>
                    <a:pt x="0" y="435"/>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3" name="Google Shape;283;p28"/>
            <p:cNvSpPr/>
            <p:nvPr/>
          </p:nvSpPr>
          <p:spPr>
            <a:xfrm>
              <a:off x="2147888" y="2486025"/>
              <a:ext cx="795338" cy="993775"/>
            </a:xfrm>
            <a:custGeom>
              <a:avLst/>
              <a:gdLst/>
              <a:ahLst/>
              <a:cxnLst/>
              <a:rect l="l" t="t" r="r" b="b"/>
              <a:pathLst>
                <a:path w="501" h="626" extrusionOk="0">
                  <a:moveTo>
                    <a:pt x="435" y="626"/>
                  </a:moveTo>
                  <a:lnTo>
                    <a:pt x="0" y="551"/>
                  </a:lnTo>
                  <a:lnTo>
                    <a:pt x="117" y="0"/>
                  </a:lnTo>
                  <a:lnTo>
                    <a:pt x="356" y="45"/>
                  </a:lnTo>
                  <a:lnTo>
                    <a:pt x="338" y="158"/>
                  </a:lnTo>
                  <a:lnTo>
                    <a:pt x="501" y="183"/>
                  </a:lnTo>
                  <a:lnTo>
                    <a:pt x="435" y="626"/>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4" name="Google Shape;284;p28"/>
            <p:cNvSpPr/>
            <p:nvPr/>
          </p:nvSpPr>
          <p:spPr>
            <a:xfrm>
              <a:off x="1876425" y="3362325"/>
              <a:ext cx="965200" cy="1112838"/>
            </a:xfrm>
            <a:custGeom>
              <a:avLst/>
              <a:gdLst/>
              <a:ahLst/>
              <a:cxnLst/>
              <a:rect l="l" t="t" r="r" b="b"/>
              <a:pathLst>
                <a:path w="608" h="701" extrusionOk="0">
                  <a:moveTo>
                    <a:pt x="590" y="185"/>
                  </a:moveTo>
                  <a:lnTo>
                    <a:pt x="518" y="701"/>
                  </a:lnTo>
                  <a:lnTo>
                    <a:pt x="327" y="674"/>
                  </a:lnTo>
                  <a:lnTo>
                    <a:pt x="3" y="480"/>
                  </a:lnTo>
                  <a:cubicBezTo>
                    <a:pt x="16" y="453"/>
                    <a:pt x="0" y="461"/>
                    <a:pt x="41" y="458"/>
                  </a:cubicBezTo>
                  <a:cubicBezTo>
                    <a:pt x="47" y="451"/>
                    <a:pt x="50" y="442"/>
                    <a:pt x="48" y="435"/>
                  </a:cubicBezTo>
                  <a:cubicBezTo>
                    <a:pt x="46" y="428"/>
                    <a:pt x="30" y="426"/>
                    <a:pt x="30" y="417"/>
                  </a:cubicBezTo>
                  <a:cubicBezTo>
                    <a:pt x="31" y="401"/>
                    <a:pt x="30" y="383"/>
                    <a:pt x="47" y="380"/>
                  </a:cubicBezTo>
                  <a:cubicBezTo>
                    <a:pt x="52" y="372"/>
                    <a:pt x="52" y="364"/>
                    <a:pt x="56" y="356"/>
                  </a:cubicBezTo>
                  <a:cubicBezTo>
                    <a:pt x="59" y="348"/>
                    <a:pt x="60" y="337"/>
                    <a:pt x="66" y="330"/>
                  </a:cubicBezTo>
                  <a:cubicBezTo>
                    <a:pt x="69" y="321"/>
                    <a:pt x="83" y="315"/>
                    <a:pt x="92" y="314"/>
                  </a:cubicBezTo>
                  <a:cubicBezTo>
                    <a:pt x="97" y="311"/>
                    <a:pt x="99" y="309"/>
                    <a:pt x="101" y="303"/>
                  </a:cubicBezTo>
                  <a:cubicBezTo>
                    <a:pt x="99" y="293"/>
                    <a:pt x="100" y="275"/>
                    <a:pt x="93" y="266"/>
                  </a:cubicBezTo>
                  <a:cubicBezTo>
                    <a:pt x="88" y="260"/>
                    <a:pt x="81" y="256"/>
                    <a:pt x="77" y="249"/>
                  </a:cubicBezTo>
                  <a:cubicBezTo>
                    <a:pt x="79" y="203"/>
                    <a:pt x="70" y="226"/>
                    <a:pt x="83" y="209"/>
                  </a:cubicBezTo>
                  <a:cubicBezTo>
                    <a:pt x="83" y="180"/>
                    <a:pt x="86" y="154"/>
                    <a:pt x="87" y="125"/>
                  </a:cubicBezTo>
                  <a:cubicBezTo>
                    <a:pt x="88" y="90"/>
                    <a:pt x="83" y="100"/>
                    <a:pt x="93" y="87"/>
                  </a:cubicBezTo>
                  <a:cubicBezTo>
                    <a:pt x="101" y="87"/>
                    <a:pt x="108" y="85"/>
                    <a:pt x="116" y="86"/>
                  </a:cubicBezTo>
                  <a:cubicBezTo>
                    <a:pt x="124" y="87"/>
                    <a:pt x="128" y="99"/>
                    <a:pt x="137" y="101"/>
                  </a:cubicBezTo>
                  <a:cubicBezTo>
                    <a:pt x="149" y="100"/>
                    <a:pt x="148" y="98"/>
                    <a:pt x="152" y="89"/>
                  </a:cubicBezTo>
                  <a:cubicBezTo>
                    <a:pt x="156" y="78"/>
                    <a:pt x="161" y="50"/>
                    <a:pt x="164" y="35"/>
                  </a:cubicBezTo>
                  <a:cubicBezTo>
                    <a:pt x="165" y="23"/>
                    <a:pt x="170" y="12"/>
                    <a:pt x="170" y="0"/>
                  </a:cubicBezTo>
                  <a:lnTo>
                    <a:pt x="608" y="74"/>
                  </a:lnTo>
                  <a:lnTo>
                    <a:pt x="590" y="185"/>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5" name="Google Shape;285;p28"/>
            <p:cNvSpPr/>
            <p:nvPr/>
          </p:nvSpPr>
          <p:spPr>
            <a:xfrm>
              <a:off x="3695700" y="1455738"/>
              <a:ext cx="915988" cy="581025"/>
            </a:xfrm>
            <a:custGeom>
              <a:avLst/>
              <a:gdLst/>
              <a:ahLst/>
              <a:cxnLst/>
              <a:rect l="l" t="t" r="r" b="b"/>
              <a:pathLst>
                <a:path w="577" h="366" extrusionOk="0">
                  <a:moveTo>
                    <a:pt x="573" y="366"/>
                  </a:moveTo>
                  <a:lnTo>
                    <a:pt x="264" y="358"/>
                  </a:lnTo>
                  <a:lnTo>
                    <a:pt x="0" y="333"/>
                  </a:lnTo>
                  <a:lnTo>
                    <a:pt x="35" y="0"/>
                  </a:lnTo>
                  <a:lnTo>
                    <a:pt x="269" y="18"/>
                  </a:lnTo>
                  <a:lnTo>
                    <a:pt x="538" y="29"/>
                  </a:lnTo>
                  <a:cubicBezTo>
                    <a:pt x="548" y="63"/>
                    <a:pt x="528" y="109"/>
                    <a:pt x="545" y="142"/>
                  </a:cubicBezTo>
                  <a:cubicBezTo>
                    <a:pt x="547" y="150"/>
                    <a:pt x="550" y="158"/>
                    <a:pt x="554" y="165"/>
                  </a:cubicBezTo>
                  <a:cubicBezTo>
                    <a:pt x="556" y="178"/>
                    <a:pt x="559" y="191"/>
                    <a:pt x="561" y="204"/>
                  </a:cubicBezTo>
                  <a:cubicBezTo>
                    <a:pt x="561" y="222"/>
                    <a:pt x="559" y="245"/>
                    <a:pt x="560" y="262"/>
                  </a:cubicBezTo>
                  <a:cubicBezTo>
                    <a:pt x="561" y="279"/>
                    <a:pt x="566" y="299"/>
                    <a:pt x="569" y="309"/>
                  </a:cubicBezTo>
                  <a:cubicBezTo>
                    <a:pt x="570" y="315"/>
                    <a:pt x="572" y="318"/>
                    <a:pt x="575" y="324"/>
                  </a:cubicBezTo>
                  <a:cubicBezTo>
                    <a:pt x="577" y="335"/>
                    <a:pt x="573" y="366"/>
                    <a:pt x="573" y="366"/>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6" name="Google Shape;286;p28"/>
            <p:cNvSpPr/>
            <p:nvPr/>
          </p:nvSpPr>
          <p:spPr>
            <a:xfrm>
              <a:off x="3641725" y="1981200"/>
              <a:ext cx="985838" cy="660400"/>
            </a:xfrm>
            <a:custGeom>
              <a:avLst/>
              <a:gdLst/>
              <a:ahLst/>
              <a:cxnLst/>
              <a:rect l="l" t="t" r="r" b="b"/>
              <a:pathLst>
                <a:path w="621" h="416" extrusionOk="0">
                  <a:moveTo>
                    <a:pt x="0" y="327"/>
                  </a:moveTo>
                  <a:lnTo>
                    <a:pt x="34" y="0"/>
                  </a:lnTo>
                  <a:lnTo>
                    <a:pt x="276" y="26"/>
                  </a:lnTo>
                  <a:lnTo>
                    <a:pt x="459" y="30"/>
                  </a:lnTo>
                  <a:lnTo>
                    <a:pt x="610" y="33"/>
                  </a:lnTo>
                  <a:cubicBezTo>
                    <a:pt x="612" y="38"/>
                    <a:pt x="612" y="49"/>
                    <a:pt x="609" y="53"/>
                  </a:cubicBezTo>
                  <a:cubicBezTo>
                    <a:pt x="607" y="56"/>
                    <a:pt x="600" y="60"/>
                    <a:pt x="600" y="60"/>
                  </a:cubicBezTo>
                  <a:cubicBezTo>
                    <a:pt x="596" y="67"/>
                    <a:pt x="593" y="63"/>
                    <a:pt x="591" y="71"/>
                  </a:cubicBezTo>
                  <a:cubicBezTo>
                    <a:pt x="592" y="91"/>
                    <a:pt x="590" y="94"/>
                    <a:pt x="610" y="96"/>
                  </a:cubicBezTo>
                  <a:cubicBezTo>
                    <a:pt x="613" y="98"/>
                    <a:pt x="615" y="104"/>
                    <a:pt x="619" y="104"/>
                  </a:cubicBezTo>
                  <a:lnTo>
                    <a:pt x="621" y="204"/>
                  </a:lnTo>
                  <a:lnTo>
                    <a:pt x="613" y="308"/>
                  </a:lnTo>
                  <a:cubicBezTo>
                    <a:pt x="609" y="314"/>
                    <a:pt x="613" y="315"/>
                    <a:pt x="610" y="321"/>
                  </a:cubicBezTo>
                  <a:cubicBezTo>
                    <a:pt x="608" y="337"/>
                    <a:pt x="597" y="330"/>
                    <a:pt x="615" y="341"/>
                  </a:cubicBezTo>
                  <a:cubicBezTo>
                    <a:pt x="612" y="360"/>
                    <a:pt x="615" y="354"/>
                    <a:pt x="610" y="363"/>
                  </a:cubicBezTo>
                  <a:cubicBezTo>
                    <a:pt x="608" y="372"/>
                    <a:pt x="607" y="382"/>
                    <a:pt x="601" y="390"/>
                  </a:cubicBezTo>
                  <a:cubicBezTo>
                    <a:pt x="602" y="397"/>
                    <a:pt x="607" y="409"/>
                    <a:pt x="604" y="416"/>
                  </a:cubicBezTo>
                  <a:cubicBezTo>
                    <a:pt x="600" y="409"/>
                    <a:pt x="596" y="405"/>
                    <a:pt x="589" y="401"/>
                  </a:cubicBezTo>
                  <a:cubicBezTo>
                    <a:pt x="585" y="394"/>
                    <a:pt x="556" y="379"/>
                    <a:pt x="547" y="377"/>
                  </a:cubicBezTo>
                  <a:cubicBezTo>
                    <a:pt x="499" y="378"/>
                    <a:pt x="514" y="372"/>
                    <a:pt x="492" y="383"/>
                  </a:cubicBezTo>
                  <a:cubicBezTo>
                    <a:pt x="483" y="382"/>
                    <a:pt x="473" y="383"/>
                    <a:pt x="465" y="377"/>
                  </a:cubicBezTo>
                  <a:cubicBezTo>
                    <a:pt x="461" y="371"/>
                    <a:pt x="452" y="363"/>
                    <a:pt x="444" y="362"/>
                  </a:cubicBezTo>
                  <a:cubicBezTo>
                    <a:pt x="424" y="354"/>
                    <a:pt x="394" y="356"/>
                    <a:pt x="372" y="356"/>
                  </a:cubicBezTo>
                  <a:lnTo>
                    <a:pt x="0" y="327"/>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7" name="Google Shape;287;p28"/>
            <p:cNvSpPr/>
            <p:nvPr/>
          </p:nvSpPr>
          <p:spPr>
            <a:xfrm>
              <a:off x="3603625" y="2500313"/>
              <a:ext cx="1149350" cy="585788"/>
            </a:xfrm>
            <a:custGeom>
              <a:avLst/>
              <a:gdLst/>
              <a:ahLst/>
              <a:cxnLst/>
              <a:rect l="l" t="t" r="r" b="b"/>
              <a:pathLst>
                <a:path w="724" h="369" extrusionOk="0">
                  <a:moveTo>
                    <a:pt x="724" y="369"/>
                  </a:moveTo>
                  <a:lnTo>
                    <a:pt x="399" y="365"/>
                  </a:lnTo>
                  <a:lnTo>
                    <a:pt x="156" y="351"/>
                  </a:lnTo>
                  <a:lnTo>
                    <a:pt x="162" y="237"/>
                  </a:lnTo>
                  <a:lnTo>
                    <a:pt x="0" y="221"/>
                  </a:lnTo>
                  <a:lnTo>
                    <a:pt x="24" y="0"/>
                  </a:lnTo>
                  <a:lnTo>
                    <a:pt x="400" y="29"/>
                  </a:lnTo>
                  <a:cubicBezTo>
                    <a:pt x="417" y="25"/>
                    <a:pt x="435" y="27"/>
                    <a:pt x="453" y="30"/>
                  </a:cubicBezTo>
                  <a:cubicBezTo>
                    <a:pt x="461" y="34"/>
                    <a:pt x="468" y="34"/>
                    <a:pt x="477" y="35"/>
                  </a:cubicBezTo>
                  <a:cubicBezTo>
                    <a:pt x="487" y="42"/>
                    <a:pt x="487" y="52"/>
                    <a:pt x="501" y="54"/>
                  </a:cubicBezTo>
                  <a:cubicBezTo>
                    <a:pt x="532" y="52"/>
                    <a:pt x="537" y="51"/>
                    <a:pt x="568" y="53"/>
                  </a:cubicBezTo>
                  <a:cubicBezTo>
                    <a:pt x="588" y="57"/>
                    <a:pt x="614" y="74"/>
                    <a:pt x="621" y="80"/>
                  </a:cubicBezTo>
                  <a:cubicBezTo>
                    <a:pt x="626" y="84"/>
                    <a:pt x="631" y="89"/>
                    <a:pt x="636" y="96"/>
                  </a:cubicBezTo>
                  <a:cubicBezTo>
                    <a:pt x="640" y="102"/>
                    <a:pt x="646" y="117"/>
                    <a:pt x="649" y="125"/>
                  </a:cubicBezTo>
                  <a:cubicBezTo>
                    <a:pt x="652" y="141"/>
                    <a:pt x="650" y="135"/>
                    <a:pt x="654" y="144"/>
                  </a:cubicBezTo>
                  <a:cubicBezTo>
                    <a:pt x="656" y="150"/>
                    <a:pt x="660" y="156"/>
                    <a:pt x="663" y="162"/>
                  </a:cubicBezTo>
                  <a:cubicBezTo>
                    <a:pt x="664" y="169"/>
                    <a:pt x="666" y="177"/>
                    <a:pt x="670" y="183"/>
                  </a:cubicBezTo>
                  <a:cubicBezTo>
                    <a:pt x="671" y="185"/>
                    <a:pt x="672" y="187"/>
                    <a:pt x="672" y="189"/>
                  </a:cubicBezTo>
                  <a:cubicBezTo>
                    <a:pt x="673" y="194"/>
                    <a:pt x="675" y="206"/>
                    <a:pt x="678" y="212"/>
                  </a:cubicBezTo>
                  <a:cubicBezTo>
                    <a:pt x="683" y="215"/>
                    <a:pt x="685" y="219"/>
                    <a:pt x="688" y="224"/>
                  </a:cubicBezTo>
                  <a:cubicBezTo>
                    <a:pt x="689" y="241"/>
                    <a:pt x="683" y="289"/>
                    <a:pt x="696" y="311"/>
                  </a:cubicBezTo>
                  <a:cubicBezTo>
                    <a:pt x="698" y="325"/>
                    <a:pt x="707" y="349"/>
                    <a:pt x="720" y="357"/>
                  </a:cubicBezTo>
                  <a:cubicBezTo>
                    <a:pt x="721" y="369"/>
                    <a:pt x="718" y="367"/>
                    <a:pt x="724" y="369"/>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8" name="Google Shape;288;p28"/>
            <p:cNvSpPr/>
            <p:nvPr/>
          </p:nvSpPr>
          <p:spPr>
            <a:xfrm>
              <a:off x="2835275" y="2771775"/>
              <a:ext cx="1025525" cy="815975"/>
            </a:xfrm>
            <a:custGeom>
              <a:avLst/>
              <a:gdLst/>
              <a:ahLst/>
              <a:cxnLst/>
              <a:rect l="l" t="t" r="r" b="b"/>
              <a:pathLst>
                <a:path w="646" h="514" extrusionOk="0">
                  <a:moveTo>
                    <a:pt x="614" y="514"/>
                  </a:moveTo>
                  <a:lnTo>
                    <a:pt x="0" y="446"/>
                  </a:lnTo>
                  <a:lnTo>
                    <a:pt x="66" y="0"/>
                  </a:lnTo>
                  <a:lnTo>
                    <a:pt x="484" y="48"/>
                  </a:lnTo>
                  <a:lnTo>
                    <a:pt x="646" y="66"/>
                  </a:lnTo>
                  <a:lnTo>
                    <a:pt x="638" y="184"/>
                  </a:lnTo>
                  <a:lnTo>
                    <a:pt x="614" y="514"/>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89" name="Google Shape;289;p28"/>
            <p:cNvSpPr/>
            <p:nvPr/>
          </p:nvSpPr>
          <p:spPr>
            <a:xfrm>
              <a:off x="2698750" y="3479800"/>
              <a:ext cx="984250" cy="1003300"/>
            </a:xfrm>
            <a:custGeom>
              <a:avLst/>
              <a:gdLst/>
              <a:ahLst/>
              <a:cxnLst/>
              <a:rect l="l" t="t" r="r" b="b"/>
              <a:pathLst>
                <a:path w="620" h="632" extrusionOk="0">
                  <a:moveTo>
                    <a:pt x="0" y="624"/>
                  </a:moveTo>
                  <a:lnTo>
                    <a:pt x="90" y="0"/>
                  </a:lnTo>
                  <a:lnTo>
                    <a:pt x="620" y="58"/>
                  </a:lnTo>
                  <a:lnTo>
                    <a:pt x="568" y="616"/>
                  </a:lnTo>
                  <a:lnTo>
                    <a:pt x="234" y="580"/>
                  </a:lnTo>
                  <a:cubicBezTo>
                    <a:pt x="224" y="583"/>
                    <a:pt x="229" y="590"/>
                    <a:pt x="232" y="598"/>
                  </a:cubicBezTo>
                  <a:cubicBezTo>
                    <a:pt x="222" y="605"/>
                    <a:pt x="161" y="596"/>
                    <a:pt x="160" y="596"/>
                  </a:cubicBezTo>
                  <a:cubicBezTo>
                    <a:pt x="139" y="593"/>
                    <a:pt x="120" y="589"/>
                    <a:pt x="98" y="588"/>
                  </a:cubicBezTo>
                  <a:cubicBezTo>
                    <a:pt x="76" y="591"/>
                    <a:pt x="79" y="591"/>
                    <a:pt x="82" y="612"/>
                  </a:cubicBezTo>
                  <a:cubicBezTo>
                    <a:pt x="78" y="623"/>
                    <a:pt x="78" y="628"/>
                    <a:pt x="66" y="632"/>
                  </a:cubicBezTo>
                  <a:cubicBezTo>
                    <a:pt x="47" y="626"/>
                    <a:pt x="19" y="625"/>
                    <a:pt x="0" y="624"/>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0" name="Google Shape;290;p28"/>
            <p:cNvSpPr/>
            <p:nvPr/>
          </p:nvSpPr>
          <p:spPr>
            <a:xfrm>
              <a:off x="3054350" y="3657600"/>
              <a:ext cx="1974850" cy="1925638"/>
            </a:xfrm>
            <a:custGeom>
              <a:avLst/>
              <a:gdLst/>
              <a:ahLst/>
              <a:cxnLst/>
              <a:rect l="l" t="t" r="r" b="b"/>
              <a:pathLst>
                <a:path w="1244" h="1213" extrusionOk="0">
                  <a:moveTo>
                    <a:pt x="658" y="19"/>
                  </a:moveTo>
                  <a:lnTo>
                    <a:pt x="646" y="233"/>
                  </a:lnTo>
                  <a:cubicBezTo>
                    <a:pt x="662" y="236"/>
                    <a:pt x="657" y="252"/>
                    <a:pt x="670" y="254"/>
                  </a:cubicBezTo>
                  <a:cubicBezTo>
                    <a:pt x="681" y="256"/>
                    <a:pt x="701" y="254"/>
                    <a:pt x="712" y="255"/>
                  </a:cubicBezTo>
                  <a:cubicBezTo>
                    <a:pt x="720" y="258"/>
                    <a:pt x="717" y="272"/>
                    <a:pt x="722" y="276"/>
                  </a:cubicBezTo>
                  <a:cubicBezTo>
                    <a:pt x="727" y="280"/>
                    <a:pt x="738" y="275"/>
                    <a:pt x="745" y="278"/>
                  </a:cubicBezTo>
                  <a:cubicBezTo>
                    <a:pt x="754" y="285"/>
                    <a:pt x="751" y="289"/>
                    <a:pt x="762" y="293"/>
                  </a:cubicBezTo>
                  <a:cubicBezTo>
                    <a:pt x="776" y="290"/>
                    <a:pt x="785" y="284"/>
                    <a:pt x="798" y="281"/>
                  </a:cubicBezTo>
                  <a:cubicBezTo>
                    <a:pt x="823" y="285"/>
                    <a:pt x="809" y="301"/>
                    <a:pt x="829" y="307"/>
                  </a:cubicBezTo>
                  <a:cubicBezTo>
                    <a:pt x="838" y="319"/>
                    <a:pt x="844" y="315"/>
                    <a:pt x="859" y="312"/>
                  </a:cubicBezTo>
                  <a:cubicBezTo>
                    <a:pt x="870" y="314"/>
                    <a:pt x="885" y="322"/>
                    <a:pt x="896" y="323"/>
                  </a:cubicBezTo>
                  <a:cubicBezTo>
                    <a:pt x="907" y="324"/>
                    <a:pt x="914" y="317"/>
                    <a:pt x="925" y="317"/>
                  </a:cubicBezTo>
                  <a:cubicBezTo>
                    <a:pt x="943" y="318"/>
                    <a:pt x="948" y="320"/>
                    <a:pt x="961" y="322"/>
                  </a:cubicBezTo>
                  <a:cubicBezTo>
                    <a:pt x="972" y="337"/>
                    <a:pt x="982" y="330"/>
                    <a:pt x="1002" y="329"/>
                  </a:cubicBezTo>
                  <a:cubicBezTo>
                    <a:pt x="1012" y="327"/>
                    <a:pt x="1010" y="326"/>
                    <a:pt x="1024" y="324"/>
                  </a:cubicBezTo>
                  <a:cubicBezTo>
                    <a:pt x="1038" y="322"/>
                    <a:pt x="1074" y="319"/>
                    <a:pt x="1088" y="319"/>
                  </a:cubicBezTo>
                  <a:cubicBezTo>
                    <a:pt x="1095" y="322"/>
                    <a:pt x="1102" y="324"/>
                    <a:pt x="1110" y="326"/>
                  </a:cubicBezTo>
                  <a:cubicBezTo>
                    <a:pt x="1112" y="336"/>
                    <a:pt x="1123" y="344"/>
                    <a:pt x="1134" y="346"/>
                  </a:cubicBezTo>
                  <a:cubicBezTo>
                    <a:pt x="1147" y="348"/>
                    <a:pt x="1172" y="359"/>
                    <a:pt x="1172" y="359"/>
                  </a:cubicBezTo>
                  <a:cubicBezTo>
                    <a:pt x="1181" y="361"/>
                    <a:pt x="1188" y="336"/>
                    <a:pt x="1191" y="360"/>
                  </a:cubicBezTo>
                  <a:cubicBezTo>
                    <a:pt x="1197" y="404"/>
                    <a:pt x="1193" y="448"/>
                    <a:pt x="1194" y="492"/>
                  </a:cubicBezTo>
                  <a:cubicBezTo>
                    <a:pt x="1195" y="537"/>
                    <a:pt x="1183" y="529"/>
                    <a:pt x="1203" y="538"/>
                  </a:cubicBezTo>
                  <a:cubicBezTo>
                    <a:pt x="1207" y="547"/>
                    <a:pt x="1207" y="551"/>
                    <a:pt x="1215" y="557"/>
                  </a:cubicBezTo>
                  <a:cubicBezTo>
                    <a:pt x="1221" y="571"/>
                    <a:pt x="1214" y="585"/>
                    <a:pt x="1227" y="595"/>
                  </a:cubicBezTo>
                  <a:cubicBezTo>
                    <a:pt x="1243" y="633"/>
                    <a:pt x="1244" y="676"/>
                    <a:pt x="1220" y="710"/>
                  </a:cubicBezTo>
                  <a:cubicBezTo>
                    <a:pt x="1222" y="728"/>
                    <a:pt x="1231" y="734"/>
                    <a:pt x="1220" y="749"/>
                  </a:cubicBezTo>
                  <a:cubicBezTo>
                    <a:pt x="1213" y="790"/>
                    <a:pt x="1179" y="795"/>
                    <a:pt x="1146" y="809"/>
                  </a:cubicBezTo>
                  <a:cubicBezTo>
                    <a:pt x="1141" y="808"/>
                    <a:pt x="1132" y="811"/>
                    <a:pt x="1131" y="806"/>
                  </a:cubicBezTo>
                  <a:cubicBezTo>
                    <a:pt x="1129" y="800"/>
                    <a:pt x="1141" y="792"/>
                    <a:pt x="1141" y="792"/>
                  </a:cubicBezTo>
                  <a:cubicBezTo>
                    <a:pt x="1130" y="776"/>
                    <a:pt x="1141" y="777"/>
                    <a:pt x="1114" y="780"/>
                  </a:cubicBezTo>
                  <a:cubicBezTo>
                    <a:pt x="1100" y="784"/>
                    <a:pt x="1089" y="785"/>
                    <a:pt x="1110" y="816"/>
                  </a:cubicBezTo>
                  <a:cubicBezTo>
                    <a:pt x="1114" y="822"/>
                    <a:pt x="1124" y="817"/>
                    <a:pt x="1131" y="818"/>
                  </a:cubicBezTo>
                  <a:cubicBezTo>
                    <a:pt x="1124" y="825"/>
                    <a:pt x="1098" y="846"/>
                    <a:pt x="1082" y="858"/>
                  </a:cubicBezTo>
                  <a:cubicBezTo>
                    <a:pt x="1075" y="874"/>
                    <a:pt x="1050" y="885"/>
                    <a:pt x="1033" y="890"/>
                  </a:cubicBezTo>
                  <a:cubicBezTo>
                    <a:pt x="1021" y="898"/>
                    <a:pt x="1010" y="904"/>
                    <a:pt x="997" y="910"/>
                  </a:cubicBezTo>
                  <a:cubicBezTo>
                    <a:pt x="987" y="924"/>
                    <a:pt x="979" y="914"/>
                    <a:pt x="963" y="912"/>
                  </a:cubicBezTo>
                  <a:cubicBezTo>
                    <a:pt x="957" y="903"/>
                    <a:pt x="956" y="899"/>
                    <a:pt x="946" y="895"/>
                  </a:cubicBezTo>
                  <a:cubicBezTo>
                    <a:pt x="944" y="896"/>
                    <a:pt x="939" y="896"/>
                    <a:pt x="939" y="898"/>
                  </a:cubicBezTo>
                  <a:cubicBezTo>
                    <a:pt x="940" y="904"/>
                    <a:pt x="949" y="912"/>
                    <a:pt x="949" y="912"/>
                  </a:cubicBezTo>
                  <a:cubicBezTo>
                    <a:pt x="951" y="922"/>
                    <a:pt x="953" y="929"/>
                    <a:pt x="956" y="938"/>
                  </a:cubicBezTo>
                  <a:cubicBezTo>
                    <a:pt x="943" y="943"/>
                    <a:pt x="940" y="953"/>
                    <a:pt x="928" y="960"/>
                  </a:cubicBezTo>
                  <a:cubicBezTo>
                    <a:pt x="913" y="976"/>
                    <a:pt x="886" y="1017"/>
                    <a:pt x="878" y="1038"/>
                  </a:cubicBezTo>
                  <a:cubicBezTo>
                    <a:pt x="870" y="1056"/>
                    <a:pt x="866" y="1062"/>
                    <a:pt x="874" y="1078"/>
                  </a:cubicBezTo>
                  <a:cubicBezTo>
                    <a:pt x="868" y="1100"/>
                    <a:pt x="879" y="1123"/>
                    <a:pt x="881" y="1145"/>
                  </a:cubicBezTo>
                  <a:cubicBezTo>
                    <a:pt x="882" y="1161"/>
                    <a:pt x="889" y="1185"/>
                    <a:pt x="887" y="1196"/>
                  </a:cubicBezTo>
                  <a:cubicBezTo>
                    <a:pt x="886" y="1206"/>
                    <a:pt x="880" y="1201"/>
                    <a:pt x="877" y="1203"/>
                  </a:cubicBezTo>
                  <a:cubicBezTo>
                    <a:pt x="874" y="1205"/>
                    <a:pt x="875" y="1213"/>
                    <a:pt x="868" y="1211"/>
                  </a:cubicBezTo>
                  <a:cubicBezTo>
                    <a:pt x="851" y="1209"/>
                    <a:pt x="846" y="1191"/>
                    <a:pt x="835" y="1190"/>
                  </a:cubicBezTo>
                  <a:cubicBezTo>
                    <a:pt x="821" y="1189"/>
                    <a:pt x="807" y="1188"/>
                    <a:pt x="793" y="1187"/>
                  </a:cubicBezTo>
                  <a:cubicBezTo>
                    <a:pt x="785" y="1184"/>
                    <a:pt x="777" y="1174"/>
                    <a:pt x="769" y="1171"/>
                  </a:cubicBezTo>
                  <a:cubicBezTo>
                    <a:pt x="757" y="1162"/>
                    <a:pt x="740" y="1160"/>
                    <a:pt x="726" y="1154"/>
                  </a:cubicBezTo>
                  <a:cubicBezTo>
                    <a:pt x="715" y="1148"/>
                    <a:pt x="705" y="1157"/>
                    <a:pt x="695" y="1145"/>
                  </a:cubicBezTo>
                  <a:cubicBezTo>
                    <a:pt x="687" y="1136"/>
                    <a:pt x="684" y="1112"/>
                    <a:pt x="680" y="1101"/>
                  </a:cubicBezTo>
                  <a:cubicBezTo>
                    <a:pt x="676" y="1090"/>
                    <a:pt x="672" y="1091"/>
                    <a:pt x="668" y="1082"/>
                  </a:cubicBezTo>
                  <a:cubicBezTo>
                    <a:pt x="662" y="1070"/>
                    <a:pt x="664" y="1061"/>
                    <a:pt x="656" y="1044"/>
                  </a:cubicBezTo>
                  <a:cubicBezTo>
                    <a:pt x="660" y="1002"/>
                    <a:pt x="645" y="1004"/>
                    <a:pt x="622" y="977"/>
                  </a:cubicBezTo>
                  <a:cubicBezTo>
                    <a:pt x="616" y="970"/>
                    <a:pt x="619" y="969"/>
                    <a:pt x="615" y="960"/>
                  </a:cubicBezTo>
                  <a:cubicBezTo>
                    <a:pt x="611" y="952"/>
                    <a:pt x="602" y="945"/>
                    <a:pt x="596" y="938"/>
                  </a:cubicBezTo>
                  <a:cubicBezTo>
                    <a:pt x="589" y="928"/>
                    <a:pt x="578" y="910"/>
                    <a:pt x="572" y="898"/>
                  </a:cubicBezTo>
                  <a:cubicBezTo>
                    <a:pt x="570" y="886"/>
                    <a:pt x="566" y="876"/>
                    <a:pt x="560" y="866"/>
                  </a:cubicBezTo>
                  <a:cubicBezTo>
                    <a:pt x="552" y="838"/>
                    <a:pt x="529" y="816"/>
                    <a:pt x="510" y="797"/>
                  </a:cubicBezTo>
                  <a:cubicBezTo>
                    <a:pt x="499" y="786"/>
                    <a:pt x="492" y="772"/>
                    <a:pt x="478" y="763"/>
                  </a:cubicBezTo>
                  <a:cubicBezTo>
                    <a:pt x="468" y="754"/>
                    <a:pt x="448" y="755"/>
                    <a:pt x="437" y="752"/>
                  </a:cubicBezTo>
                  <a:cubicBezTo>
                    <a:pt x="426" y="749"/>
                    <a:pt x="419" y="744"/>
                    <a:pt x="411" y="744"/>
                  </a:cubicBezTo>
                  <a:cubicBezTo>
                    <a:pt x="395" y="741"/>
                    <a:pt x="395" y="749"/>
                    <a:pt x="386" y="750"/>
                  </a:cubicBezTo>
                  <a:cubicBezTo>
                    <a:pt x="377" y="751"/>
                    <a:pt x="365" y="744"/>
                    <a:pt x="359" y="750"/>
                  </a:cubicBezTo>
                  <a:cubicBezTo>
                    <a:pt x="350" y="756"/>
                    <a:pt x="358" y="775"/>
                    <a:pt x="347" y="789"/>
                  </a:cubicBezTo>
                  <a:cubicBezTo>
                    <a:pt x="336" y="800"/>
                    <a:pt x="325" y="827"/>
                    <a:pt x="310" y="831"/>
                  </a:cubicBezTo>
                  <a:cubicBezTo>
                    <a:pt x="299" y="826"/>
                    <a:pt x="280" y="822"/>
                    <a:pt x="271" y="815"/>
                  </a:cubicBezTo>
                  <a:cubicBezTo>
                    <a:pt x="265" y="810"/>
                    <a:pt x="246" y="794"/>
                    <a:pt x="238" y="792"/>
                  </a:cubicBezTo>
                  <a:cubicBezTo>
                    <a:pt x="228" y="785"/>
                    <a:pt x="214" y="774"/>
                    <a:pt x="202" y="770"/>
                  </a:cubicBezTo>
                  <a:cubicBezTo>
                    <a:pt x="191" y="760"/>
                    <a:pt x="183" y="750"/>
                    <a:pt x="176" y="731"/>
                  </a:cubicBezTo>
                  <a:cubicBezTo>
                    <a:pt x="172" y="703"/>
                    <a:pt x="171" y="681"/>
                    <a:pt x="158" y="657"/>
                  </a:cubicBezTo>
                  <a:cubicBezTo>
                    <a:pt x="153" y="642"/>
                    <a:pt x="151" y="640"/>
                    <a:pt x="145" y="632"/>
                  </a:cubicBezTo>
                  <a:cubicBezTo>
                    <a:pt x="140" y="623"/>
                    <a:pt x="127" y="618"/>
                    <a:pt x="118" y="612"/>
                  </a:cubicBezTo>
                  <a:cubicBezTo>
                    <a:pt x="113" y="604"/>
                    <a:pt x="111" y="599"/>
                    <a:pt x="102" y="595"/>
                  </a:cubicBezTo>
                  <a:cubicBezTo>
                    <a:pt x="88" y="578"/>
                    <a:pt x="53" y="529"/>
                    <a:pt x="37" y="511"/>
                  </a:cubicBezTo>
                  <a:cubicBezTo>
                    <a:pt x="31" y="505"/>
                    <a:pt x="11" y="490"/>
                    <a:pt x="3" y="487"/>
                  </a:cubicBezTo>
                  <a:cubicBezTo>
                    <a:pt x="0" y="477"/>
                    <a:pt x="1" y="470"/>
                    <a:pt x="13" y="470"/>
                  </a:cubicBezTo>
                  <a:lnTo>
                    <a:pt x="346" y="504"/>
                  </a:lnTo>
                  <a:lnTo>
                    <a:pt x="392" y="0"/>
                  </a:lnTo>
                  <a:lnTo>
                    <a:pt x="658" y="19"/>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1" name="Google Shape;291;p28"/>
            <p:cNvSpPr/>
            <p:nvPr/>
          </p:nvSpPr>
          <p:spPr>
            <a:xfrm>
              <a:off x="3808413" y="3055938"/>
              <a:ext cx="1054100" cy="563563"/>
            </a:xfrm>
            <a:custGeom>
              <a:avLst/>
              <a:gdLst/>
              <a:ahLst/>
              <a:cxnLst/>
              <a:rect l="l" t="t" r="r" b="b"/>
              <a:pathLst>
                <a:path w="664" h="355" extrusionOk="0">
                  <a:moveTo>
                    <a:pt x="0" y="333"/>
                  </a:moveTo>
                  <a:lnTo>
                    <a:pt x="24" y="0"/>
                  </a:lnTo>
                  <a:lnTo>
                    <a:pt x="279" y="16"/>
                  </a:lnTo>
                  <a:lnTo>
                    <a:pt x="597" y="19"/>
                  </a:lnTo>
                  <a:cubicBezTo>
                    <a:pt x="604" y="21"/>
                    <a:pt x="605" y="24"/>
                    <a:pt x="612" y="27"/>
                  </a:cubicBezTo>
                  <a:cubicBezTo>
                    <a:pt x="614" y="37"/>
                    <a:pt x="618" y="34"/>
                    <a:pt x="628" y="33"/>
                  </a:cubicBezTo>
                  <a:cubicBezTo>
                    <a:pt x="631" y="33"/>
                    <a:pt x="634" y="33"/>
                    <a:pt x="636" y="34"/>
                  </a:cubicBezTo>
                  <a:cubicBezTo>
                    <a:pt x="649" y="41"/>
                    <a:pt x="628" y="60"/>
                    <a:pt x="622" y="63"/>
                  </a:cubicBezTo>
                  <a:cubicBezTo>
                    <a:pt x="620" y="72"/>
                    <a:pt x="620" y="80"/>
                    <a:pt x="630" y="82"/>
                  </a:cubicBezTo>
                  <a:cubicBezTo>
                    <a:pt x="636" y="85"/>
                    <a:pt x="640" y="82"/>
                    <a:pt x="637" y="90"/>
                  </a:cubicBezTo>
                  <a:cubicBezTo>
                    <a:pt x="645" y="106"/>
                    <a:pt x="643" y="112"/>
                    <a:pt x="663" y="112"/>
                  </a:cubicBezTo>
                  <a:lnTo>
                    <a:pt x="664" y="355"/>
                  </a:lnTo>
                  <a:lnTo>
                    <a:pt x="316" y="349"/>
                  </a:lnTo>
                  <a:lnTo>
                    <a:pt x="0" y="333"/>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2" name="Google Shape;292;p28"/>
            <p:cNvSpPr/>
            <p:nvPr/>
          </p:nvSpPr>
          <p:spPr>
            <a:xfrm>
              <a:off x="3671888" y="3570288"/>
              <a:ext cx="1219200" cy="642938"/>
            </a:xfrm>
            <a:custGeom>
              <a:avLst/>
              <a:gdLst/>
              <a:ahLst/>
              <a:cxnLst/>
              <a:rect l="l" t="t" r="r" b="b"/>
              <a:pathLst>
                <a:path w="768" h="405" extrusionOk="0">
                  <a:moveTo>
                    <a:pt x="0" y="54"/>
                  </a:moveTo>
                  <a:lnTo>
                    <a:pt x="6" y="0"/>
                  </a:lnTo>
                  <a:lnTo>
                    <a:pt x="87" y="10"/>
                  </a:lnTo>
                  <a:lnTo>
                    <a:pt x="417" y="27"/>
                  </a:lnTo>
                  <a:lnTo>
                    <a:pt x="752" y="31"/>
                  </a:lnTo>
                  <a:lnTo>
                    <a:pt x="752" y="114"/>
                  </a:lnTo>
                  <a:lnTo>
                    <a:pt x="764" y="190"/>
                  </a:lnTo>
                  <a:lnTo>
                    <a:pt x="768" y="364"/>
                  </a:lnTo>
                  <a:lnTo>
                    <a:pt x="758" y="405"/>
                  </a:lnTo>
                  <a:cubicBezTo>
                    <a:pt x="751" y="403"/>
                    <a:pt x="740" y="400"/>
                    <a:pt x="734" y="399"/>
                  </a:cubicBezTo>
                  <a:cubicBezTo>
                    <a:pt x="726" y="395"/>
                    <a:pt x="730" y="383"/>
                    <a:pt x="722" y="382"/>
                  </a:cubicBezTo>
                  <a:cubicBezTo>
                    <a:pt x="715" y="381"/>
                    <a:pt x="705" y="375"/>
                    <a:pt x="698" y="375"/>
                  </a:cubicBezTo>
                  <a:cubicBezTo>
                    <a:pt x="674" y="376"/>
                    <a:pt x="653" y="375"/>
                    <a:pt x="633" y="378"/>
                  </a:cubicBezTo>
                  <a:cubicBezTo>
                    <a:pt x="618" y="389"/>
                    <a:pt x="596" y="386"/>
                    <a:pt x="579" y="385"/>
                  </a:cubicBezTo>
                  <a:cubicBezTo>
                    <a:pt x="568" y="376"/>
                    <a:pt x="555" y="373"/>
                    <a:pt x="542" y="372"/>
                  </a:cubicBezTo>
                  <a:cubicBezTo>
                    <a:pt x="529" y="371"/>
                    <a:pt x="511" y="380"/>
                    <a:pt x="501" y="379"/>
                  </a:cubicBezTo>
                  <a:cubicBezTo>
                    <a:pt x="492" y="378"/>
                    <a:pt x="485" y="374"/>
                    <a:pt x="477" y="372"/>
                  </a:cubicBezTo>
                  <a:cubicBezTo>
                    <a:pt x="465" y="366"/>
                    <a:pt x="451" y="374"/>
                    <a:pt x="440" y="366"/>
                  </a:cubicBezTo>
                  <a:cubicBezTo>
                    <a:pt x="429" y="360"/>
                    <a:pt x="427" y="337"/>
                    <a:pt x="417" y="334"/>
                  </a:cubicBezTo>
                  <a:cubicBezTo>
                    <a:pt x="402" y="337"/>
                    <a:pt x="392" y="345"/>
                    <a:pt x="380" y="346"/>
                  </a:cubicBezTo>
                  <a:cubicBezTo>
                    <a:pt x="374" y="349"/>
                    <a:pt x="373" y="346"/>
                    <a:pt x="366" y="345"/>
                  </a:cubicBezTo>
                  <a:cubicBezTo>
                    <a:pt x="357" y="334"/>
                    <a:pt x="348" y="332"/>
                    <a:pt x="332" y="330"/>
                  </a:cubicBezTo>
                  <a:cubicBezTo>
                    <a:pt x="323" y="324"/>
                    <a:pt x="329" y="313"/>
                    <a:pt x="320" y="310"/>
                  </a:cubicBezTo>
                  <a:cubicBezTo>
                    <a:pt x="312" y="307"/>
                    <a:pt x="291" y="313"/>
                    <a:pt x="281" y="310"/>
                  </a:cubicBezTo>
                  <a:cubicBezTo>
                    <a:pt x="269" y="308"/>
                    <a:pt x="267" y="295"/>
                    <a:pt x="258" y="289"/>
                  </a:cubicBezTo>
                  <a:lnTo>
                    <a:pt x="269" y="73"/>
                  </a:lnTo>
                  <a:lnTo>
                    <a:pt x="0" y="54"/>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3" name="Google Shape;293;p28"/>
            <p:cNvSpPr/>
            <p:nvPr/>
          </p:nvSpPr>
          <p:spPr>
            <a:xfrm>
              <a:off x="4548188" y="1439863"/>
              <a:ext cx="885825" cy="1030287"/>
            </a:xfrm>
            <a:custGeom>
              <a:avLst/>
              <a:gdLst/>
              <a:ahLst/>
              <a:cxnLst/>
              <a:rect l="l" t="t" r="r" b="b"/>
              <a:pathLst>
                <a:path w="558" h="649" extrusionOk="0">
                  <a:moveTo>
                    <a:pt x="152" y="1"/>
                  </a:moveTo>
                  <a:cubicBezTo>
                    <a:pt x="177" y="2"/>
                    <a:pt x="164" y="0"/>
                    <a:pt x="177" y="10"/>
                  </a:cubicBezTo>
                  <a:cubicBezTo>
                    <a:pt x="182" y="19"/>
                    <a:pt x="180" y="29"/>
                    <a:pt x="185" y="38"/>
                  </a:cubicBezTo>
                  <a:cubicBezTo>
                    <a:pt x="187" y="46"/>
                    <a:pt x="185" y="67"/>
                    <a:pt x="192" y="70"/>
                  </a:cubicBezTo>
                  <a:cubicBezTo>
                    <a:pt x="197" y="72"/>
                    <a:pt x="207" y="73"/>
                    <a:pt x="207" y="73"/>
                  </a:cubicBezTo>
                  <a:cubicBezTo>
                    <a:pt x="219" y="80"/>
                    <a:pt x="238" y="81"/>
                    <a:pt x="251" y="82"/>
                  </a:cubicBezTo>
                  <a:cubicBezTo>
                    <a:pt x="257" y="94"/>
                    <a:pt x="250" y="95"/>
                    <a:pt x="267" y="94"/>
                  </a:cubicBezTo>
                  <a:cubicBezTo>
                    <a:pt x="276" y="91"/>
                    <a:pt x="278" y="84"/>
                    <a:pt x="288" y="82"/>
                  </a:cubicBezTo>
                  <a:cubicBezTo>
                    <a:pt x="321" y="83"/>
                    <a:pt x="321" y="83"/>
                    <a:pt x="333" y="103"/>
                  </a:cubicBezTo>
                  <a:cubicBezTo>
                    <a:pt x="343" y="108"/>
                    <a:pt x="343" y="98"/>
                    <a:pt x="348" y="101"/>
                  </a:cubicBezTo>
                  <a:cubicBezTo>
                    <a:pt x="352" y="104"/>
                    <a:pt x="352" y="119"/>
                    <a:pt x="357" y="121"/>
                  </a:cubicBezTo>
                  <a:cubicBezTo>
                    <a:pt x="355" y="111"/>
                    <a:pt x="373" y="115"/>
                    <a:pt x="380" y="116"/>
                  </a:cubicBezTo>
                  <a:cubicBezTo>
                    <a:pt x="387" y="118"/>
                    <a:pt x="391" y="121"/>
                    <a:pt x="398" y="122"/>
                  </a:cubicBezTo>
                  <a:cubicBezTo>
                    <a:pt x="407" y="127"/>
                    <a:pt x="406" y="135"/>
                    <a:pt x="414" y="139"/>
                  </a:cubicBezTo>
                  <a:cubicBezTo>
                    <a:pt x="419" y="141"/>
                    <a:pt x="422" y="142"/>
                    <a:pt x="429" y="140"/>
                  </a:cubicBezTo>
                  <a:cubicBezTo>
                    <a:pt x="436" y="138"/>
                    <a:pt x="452" y="130"/>
                    <a:pt x="459" y="127"/>
                  </a:cubicBezTo>
                  <a:cubicBezTo>
                    <a:pt x="465" y="124"/>
                    <a:pt x="469" y="127"/>
                    <a:pt x="473" y="121"/>
                  </a:cubicBezTo>
                  <a:cubicBezTo>
                    <a:pt x="475" y="129"/>
                    <a:pt x="477" y="131"/>
                    <a:pt x="485" y="130"/>
                  </a:cubicBezTo>
                  <a:cubicBezTo>
                    <a:pt x="514" y="131"/>
                    <a:pt x="514" y="130"/>
                    <a:pt x="531" y="133"/>
                  </a:cubicBezTo>
                  <a:cubicBezTo>
                    <a:pt x="543" y="139"/>
                    <a:pt x="546" y="136"/>
                    <a:pt x="558" y="145"/>
                  </a:cubicBezTo>
                  <a:cubicBezTo>
                    <a:pt x="552" y="153"/>
                    <a:pt x="537" y="162"/>
                    <a:pt x="528" y="164"/>
                  </a:cubicBezTo>
                  <a:cubicBezTo>
                    <a:pt x="518" y="170"/>
                    <a:pt x="504" y="177"/>
                    <a:pt x="495" y="182"/>
                  </a:cubicBezTo>
                  <a:cubicBezTo>
                    <a:pt x="487" y="186"/>
                    <a:pt x="480" y="188"/>
                    <a:pt x="473" y="193"/>
                  </a:cubicBezTo>
                  <a:cubicBezTo>
                    <a:pt x="465" y="198"/>
                    <a:pt x="461" y="206"/>
                    <a:pt x="456" y="212"/>
                  </a:cubicBezTo>
                  <a:cubicBezTo>
                    <a:pt x="451" y="218"/>
                    <a:pt x="444" y="223"/>
                    <a:pt x="441" y="230"/>
                  </a:cubicBezTo>
                  <a:cubicBezTo>
                    <a:pt x="430" y="240"/>
                    <a:pt x="401" y="262"/>
                    <a:pt x="390" y="274"/>
                  </a:cubicBezTo>
                  <a:cubicBezTo>
                    <a:pt x="384" y="283"/>
                    <a:pt x="382" y="294"/>
                    <a:pt x="372" y="302"/>
                  </a:cubicBezTo>
                  <a:cubicBezTo>
                    <a:pt x="372" y="320"/>
                    <a:pt x="379" y="350"/>
                    <a:pt x="366" y="368"/>
                  </a:cubicBezTo>
                  <a:cubicBezTo>
                    <a:pt x="364" y="377"/>
                    <a:pt x="360" y="376"/>
                    <a:pt x="351" y="377"/>
                  </a:cubicBezTo>
                  <a:cubicBezTo>
                    <a:pt x="343" y="383"/>
                    <a:pt x="339" y="390"/>
                    <a:pt x="330" y="394"/>
                  </a:cubicBezTo>
                  <a:cubicBezTo>
                    <a:pt x="326" y="399"/>
                    <a:pt x="326" y="403"/>
                    <a:pt x="324" y="409"/>
                  </a:cubicBezTo>
                  <a:cubicBezTo>
                    <a:pt x="326" y="419"/>
                    <a:pt x="331" y="416"/>
                    <a:pt x="339" y="421"/>
                  </a:cubicBezTo>
                  <a:cubicBezTo>
                    <a:pt x="340" y="427"/>
                    <a:pt x="341" y="433"/>
                    <a:pt x="342" y="439"/>
                  </a:cubicBezTo>
                  <a:cubicBezTo>
                    <a:pt x="342" y="458"/>
                    <a:pt x="325" y="519"/>
                    <a:pt x="356" y="524"/>
                  </a:cubicBezTo>
                  <a:cubicBezTo>
                    <a:pt x="362" y="540"/>
                    <a:pt x="373" y="528"/>
                    <a:pt x="380" y="533"/>
                  </a:cubicBezTo>
                  <a:cubicBezTo>
                    <a:pt x="385" y="535"/>
                    <a:pt x="385" y="539"/>
                    <a:pt x="389" y="542"/>
                  </a:cubicBezTo>
                  <a:cubicBezTo>
                    <a:pt x="393" y="545"/>
                    <a:pt x="402" y="547"/>
                    <a:pt x="405" y="551"/>
                  </a:cubicBezTo>
                  <a:cubicBezTo>
                    <a:pt x="411" y="557"/>
                    <a:pt x="419" y="570"/>
                    <a:pt x="425" y="578"/>
                  </a:cubicBezTo>
                  <a:cubicBezTo>
                    <a:pt x="426" y="585"/>
                    <a:pt x="447" y="589"/>
                    <a:pt x="453" y="593"/>
                  </a:cubicBezTo>
                  <a:cubicBezTo>
                    <a:pt x="456" y="599"/>
                    <a:pt x="459" y="608"/>
                    <a:pt x="465" y="611"/>
                  </a:cubicBezTo>
                  <a:cubicBezTo>
                    <a:pt x="467" y="623"/>
                    <a:pt x="468" y="631"/>
                    <a:pt x="468" y="643"/>
                  </a:cubicBezTo>
                  <a:lnTo>
                    <a:pt x="42" y="649"/>
                  </a:lnTo>
                  <a:lnTo>
                    <a:pt x="51" y="547"/>
                  </a:lnTo>
                  <a:lnTo>
                    <a:pt x="48" y="449"/>
                  </a:lnTo>
                  <a:cubicBezTo>
                    <a:pt x="42" y="444"/>
                    <a:pt x="35" y="435"/>
                    <a:pt x="27" y="433"/>
                  </a:cubicBezTo>
                  <a:cubicBezTo>
                    <a:pt x="15" y="427"/>
                    <a:pt x="18" y="406"/>
                    <a:pt x="32" y="403"/>
                  </a:cubicBezTo>
                  <a:cubicBezTo>
                    <a:pt x="42" y="398"/>
                    <a:pt x="41" y="389"/>
                    <a:pt x="36" y="379"/>
                  </a:cubicBezTo>
                  <a:cubicBezTo>
                    <a:pt x="38" y="370"/>
                    <a:pt x="42" y="366"/>
                    <a:pt x="38" y="359"/>
                  </a:cubicBezTo>
                  <a:cubicBezTo>
                    <a:pt x="37" y="343"/>
                    <a:pt x="42" y="328"/>
                    <a:pt x="30" y="319"/>
                  </a:cubicBezTo>
                  <a:cubicBezTo>
                    <a:pt x="29" y="312"/>
                    <a:pt x="27" y="304"/>
                    <a:pt x="24" y="298"/>
                  </a:cubicBezTo>
                  <a:cubicBezTo>
                    <a:pt x="19" y="275"/>
                    <a:pt x="35" y="204"/>
                    <a:pt x="15" y="178"/>
                  </a:cubicBezTo>
                  <a:cubicBezTo>
                    <a:pt x="14" y="169"/>
                    <a:pt x="11" y="164"/>
                    <a:pt x="6" y="157"/>
                  </a:cubicBezTo>
                  <a:cubicBezTo>
                    <a:pt x="4" y="148"/>
                    <a:pt x="2" y="139"/>
                    <a:pt x="0" y="130"/>
                  </a:cubicBezTo>
                  <a:cubicBezTo>
                    <a:pt x="3" y="73"/>
                    <a:pt x="2" y="104"/>
                    <a:pt x="2" y="37"/>
                  </a:cubicBezTo>
                  <a:lnTo>
                    <a:pt x="135" y="38"/>
                  </a:lnTo>
                  <a:lnTo>
                    <a:pt x="150" y="44"/>
                  </a:lnTo>
                  <a:lnTo>
                    <a:pt x="152" y="1"/>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4" name="Google Shape;294;p28"/>
            <p:cNvSpPr/>
            <p:nvPr/>
          </p:nvSpPr>
          <p:spPr>
            <a:xfrm>
              <a:off x="4597400" y="2459038"/>
              <a:ext cx="855663" cy="576263"/>
            </a:xfrm>
            <a:custGeom>
              <a:avLst/>
              <a:gdLst/>
              <a:ahLst/>
              <a:cxnLst/>
              <a:rect l="l" t="t" r="r" b="b"/>
              <a:pathLst>
                <a:path w="539" h="363" extrusionOk="0">
                  <a:moveTo>
                    <a:pt x="67" y="328"/>
                  </a:moveTo>
                  <a:cubicBezTo>
                    <a:pt x="58" y="319"/>
                    <a:pt x="63" y="290"/>
                    <a:pt x="61" y="275"/>
                  </a:cubicBezTo>
                  <a:cubicBezTo>
                    <a:pt x="60" y="263"/>
                    <a:pt x="63" y="259"/>
                    <a:pt x="62" y="253"/>
                  </a:cubicBezTo>
                  <a:cubicBezTo>
                    <a:pt x="61" y="247"/>
                    <a:pt x="56" y="244"/>
                    <a:pt x="53" y="238"/>
                  </a:cubicBezTo>
                  <a:cubicBezTo>
                    <a:pt x="51" y="230"/>
                    <a:pt x="48" y="222"/>
                    <a:pt x="44" y="215"/>
                  </a:cubicBezTo>
                  <a:cubicBezTo>
                    <a:pt x="42" y="193"/>
                    <a:pt x="36" y="191"/>
                    <a:pt x="28" y="174"/>
                  </a:cubicBezTo>
                  <a:cubicBezTo>
                    <a:pt x="25" y="167"/>
                    <a:pt x="26" y="155"/>
                    <a:pt x="22" y="148"/>
                  </a:cubicBezTo>
                  <a:cubicBezTo>
                    <a:pt x="19" y="139"/>
                    <a:pt x="11" y="130"/>
                    <a:pt x="8" y="119"/>
                  </a:cubicBezTo>
                  <a:cubicBezTo>
                    <a:pt x="6" y="112"/>
                    <a:pt x="0" y="104"/>
                    <a:pt x="1" y="91"/>
                  </a:cubicBezTo>
                  <a:cubicBezTo>
                    <a:pt x="2" y="78"/>
                    <a:pt x="13" y="52"/>
                    <a:pt x="13" y="43"/>
                  </a:cubicBezTo>
                  <a:cubicBezTo>
                    <a:pt x="13" y="34"/>
                    <a:pt x="5" y="40"/>
                    <a:pt x="4" y="34"/>
                  </a:cubicBezTo>
                  <a:lnTo>
                    <a:pt x="8" y="6"/>
                  </a:lnTo>
                  <a:lnTo>
                    <a:pt x="439" y="0"/>
                  </a:lnTo>
                  <a:cubicBezTo>
                    <a:pt x="440" y="8"/>
                    <a:pt x="440" y="10"/>
                    <a:pt x="446" y="15"/>
                  </a:cubicBezTo>
                  <a:cubicBezTo>
                    <a:pt x="451" y="27"/>
                    <a:pt x="451" y="43"/>
                    <a:pt x="443" y="54"/>
                  </a:cubicBezTo>
                  <a:cubicBezTo>
                    <a:pt x="443" y="63"/>
                    <a:pt x="446" y="62"/>
                    <a:pt x="449" y="68"/>
                  </a:cubicBezTo>
                  <a:cubicBezTo>
                    <a:pt x="455" y="83"/>
                    <a:pt x="445" y="84"/>
                    <a:pt x="463" y="89"/>
                  </a:cubicBezTo>
                  <a:cubicBezTo>
                    <a:pt x="470" y="93"/>
                    <a:pt x="477" y="96"/>
                    <a:pt x="485" y="98"/>
                  </a:cubicBezTo>
                  <a:cubicBezTo>
                    <a:pt x="492" y="103"/>
                    <a:pt x="490" y="116"/>
                    <a:pt x="499" y="121"/>
                  </a:cubicBezTo>
                  <a:cubicBezTo>
                    <a:pt x="502" y="126"/>
                    <a:pt x="511" y="129"/>
                    <a:pt x="514" y="134"/>
                  </a:cubicBezTo>
                  <a:cubicBezTo>
                    <a:pt x="515" y="141"/>
                    <a:pt x="521" y="146"/>
                    <a:pt x="527" y="149"/>
                  </a:cubicBezTo>
                  <a:cubicBezTo>
                    <a:pt x="536" y="161"/>
                    <a:pt x="539" y="182"/>
                    <a:pt x="524" y="187"/>
                  </a:cubicBezTo>
                  <a:cubicBezTo>
                    <a:pt x="522" y="197"/>
                    <a:pt x="523" y="210"/>
                    <a:pt x="515" y="215"/>
                  </a:cubicBezTo>
                  <a:cubicBezTo>
                    <a:pt x="508" y="227"/>
                    <a:pt x="480" y="229"/>
                    <a:pt x="467" y="230"/>
                  </a:cubicBezTo>
                  <a:cubicBezTo>
                    <a:pt x="463" y="232"/>
                    <a:pt x="458" y="233"/>
                    <a:pt x="454" y="235"/>
                  </a:cubicBezTo>
                  <a:cubicBezTo>
                    <a:pt x="455" y="244"/>
                    <a:pt x="456" y="251"/>
                    <a:pt x="463" y="257"/>
                  </a:cubicBezTo>
                  <a:cubicBezTo>
                    <a:pt x="465" y="263"/>
                    <a:pt x="472" y="266"/>
                    <a:pt x="472" y="272"/>
                  </a:cubicBezTo>
                  <a:cubicBezTo>
                    <a:pt x="472" y="278"/>
                    <a:pt x="470" y="284"/>
                    <a:pt x="466" y="293"/>
                  </a:cubicBezTo>
                  <a:cubicBezTo>
                    <a:pt x="462" y="302"/>
                    <a:pt x="449" y="318"/>
                    <a:pt x="445" y="325"/>
                  </a:cubicBezTo>
                  <a:cubicBezTo>
                    <a:pt x="443" y="329"/>
                    <a:pt x="442" y="334"/>
                    <a:pt x="440" y="338"/>
                  </a:cubicBezTo>
                  <a:cubicBezTo>
                    <a:pt x="438" y="363"/>
                    <a:pt x="435" y="352"/>
                    <a:pt x="422" y="344"/>
                  </a:cubicBezTo>
                  <a:cubicBezTo>
                    <a:pt x="420" y="333"/>
                    <a:pt x="415" y="327"/>
                    <a:pt x="404" y="325"/>
                  </a:cubicBezTo>
                  <a:cubicBezTo>
                    <a:pt x="372" y="322"/>
                    <a:pt x="262" y="330"/>
                    <a:pt x="215" y="331"/>
                  </a:cubicBezTo>
                  <a:cubicBezTo>
                    <a:pt x="168" y="332"/>
                    <a:pt x="144" y="331"/>
                    <a:pt x="119" y="331"/>
                  </a:cubicBezTo>
                  <a:cubicBezTo>
                    <a:pt x="92" y="326"/>
                    <a:pt x="109" y="328"/>
                    <a:pt x="67" y="328"/>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5" name="Google Shape;295;p28"/>
            <p:cNvSpPr/>
            <p:nvPr/>
          </p:nvSpPr>
          <p:spPr>
            <a:xfrm>
              <a:off x="4703763" y="2971800"/>
              <a:ext cx="930275" cy="809625"/>
            </a:xfrm>
            <a:custGeom>
              <a:avLst/>
              <a:gdLst/>
              <a:ahLst/>
              <a:cxnLst/>
              <a:rect l="l" t="t" r="r" b="b"/>
              <a:pathLst>
                <a:path w="586" h="510" extrusionOk="0">
                  <a:moveTo>
                    <a:pt x="102" y="464"/>
                  </a:moveTo>
                  <a:lnTo>
                    <a:pt x="100" y="405"/>
                  </a:lnTo>
                  <a:lnTo>
                    <a:pt x="99" y="164"/>
                  </a:lnTo>
                  <a:cubicBezTo>
                    <a:pt x="80" y="161"/>
                    <a:pt x="85" y="166"/>
                    <a:pt x="79" y="156"/>
                  </a:cubicBezTo>
                  <a:cubicBezTo>
                    <a:pt x="78" y="148"/>
                    <a:pt x="78" y="139"/>
                    <a:pt x="70" y="137"/>
                  </a:cubicBezTo>
                  <a:cubicBezTo>
                    <a:pt x="65" y="135"/>
                    <a:pt x="61" y="134"/>
                    <a:pt x="57" y="131"/>
                  </a:cubicBezTo>
                  <a:cubicBezTo>
                    <a:pt x="58" y="116"/>
                    <a:pt x="58" y="125"/>
                    <a:pt x="64" y="113"/>
                  </a:cubicBezTo>
                  <a:cubicBezTo>
                    <a:pt x="65" y="107"/>
                    <a:pt x="72" y="101"/>
                    <a:pt x="75" y="96"/>
                  </a:cubicBezTo>
                  <a:cubicBezTo>
                    <a:pt x="71" y="83"/>
                    <a:pt x="59" y="85"/>
                    <a:pt x="46" y="84"/>
                  </a:cubicBezTo>
                  <a:cubicBezTo>
                    <a:pt x="37" y="78"/>
                    <a:pt x="33" y="68"/>
                    <a:pt x="28" y="62"/>
                  </a:cubicBezTo>
                  <a:cubicBezTo>
                    <a:pt x="23" y="56"/>
                    <a:pt x="20" y="57"/>
                    <a:pt x="16" y="50"/>
                  </a:cubicBezTo>
                  <a:cubicBezTo>
                    <a:pt x="11" y="41"/>
                    <a:pt x="6" y="25"/>
                    <a:pt x="4" y="17"/>
                  </a:cubicBezTo>
                  <a:cubicBezTo>
                    <a:pt x="3" y="10"/>
                    <a:pt x="0" y="9"/>
                    <a:pt x="3" y="3"/>
                  </a:cubicBezTo>
                  <a:cubicBezTo>
                    <a:pt x="34" y="5"/>
                    <a:pt x="62" y="7"/>
                    <a:pt x="93" y="8"/>
                  </a:cubicBezTo>
                  <a:cubicBezTo>
                    <a:pt x="146" y="8"/>
                    <a:pt x="250" y="3"/>
                    <a:pt x="291" y="2"/>
                  </a:cubicBezTo>
                  <a:cubicBezTo>
                    <a:pt x="300" y="1"/>
                    <a:pt x="332" y="0"/>
                    <a:pt x="340" y="2"/>
                  </a:cubicBezTo>
                  <a:cubicBezTo>
                    <a:pt x="345" y="5"/>
                    <a:pt x="348" y="8"/>
                    <a:pt x="354" y="9"/>
                  </a:cubicBezTo>
                  <a:cubicBezTo>
                    <a:pt x="355" y="15"/>
                    <a:pt x="356" y="17"/>
                    <a:pt x="361" y="21"/>
                  </a:cubicBezTo>
                  <a:cubicBezTo>
                    <a:pt x="363" y="26"/>
                    <a:pt x="359" y="56"/>
                    <a:pt x="363" y="68"/>
                  </a:cubicBezTo>
                  <a:cubicBezTo>
                    <a:pt x="365" y="80"/>
                    <a:pt x="371" y="87"/>
                    <a:pt x="376" y="93"/>
                  </a:cubicBezTo>
                  <a:cubicBezTo>
                    <a:pt x="379" y="97"/>
                    <a:pt x="388" y="100"/>
                    <a:pt x="390" y="105"/>
                  </a:cubicBezTo>
                  <a:cubicBezTo>
                    <a:pt x="391" y="113"/>
                    <a:pt x="400" y="121"/>
                    <a:pt x="408" y="123"/>
                  </a:cubicBezTo>
                  <a:cubicBezTo>
                    <a:pt x="415" y="130"/>
                    <a:pt x="428" y="142"/>
                    <a:pt x="433" y="150"/>
                  </a:cubicBezTo>
                  <a:cubicBezTo>
                    <a:pt x="434" y="156"/>
                    <a:pt x="435" y="162"/>
                    <a:pt x="438" y="168"/>
                  </a:cubicBezTo>
                  <a:cubicBezTo>
                    <a:pt x="439" y="175"/>
                    <a:pt x="443" y="180"/>
                    <a:pt x="447" y="186"/>
                  </a:cubicBezTo>
                  <a:cubicBezTo>
                    <a:pt x="456" y="185"/>
                    <a:pt x="454" y="181"/>
                    <a:pt x="462" y="179"/>
                  </a:cubicBezTo>
                  <a:cubicBezTo>
                    <a:pt x="473" y="180"/>
                    <a:pt x="476" y="179"/>
                    <a:pt x="484" y="185"/>
                  </a:cubicBezTo>
                  <a:cubicBezTo>
                    <a:pt x="489" y="207"/>
                    <a:pt x="484" y="219"/>
                    <a:pt x="474" y="236"/>
                  </a:cubicBezTo>
                  <a:cubicBezTo>
                    <a:pt x="473" y="248"/>
                    <a:pt x="466" y="249"/>
                    <a:pt x="471" y="258"/>
                  </a:cubicBezTo>
                  <a:cubicBezTo>
                    <a:pt x="476" y="267"/>
                    <a:pt x="499" y="284"/>
                    <a:pt x="507" y="291"/>
                  </a:cubicBezTo>
                  <a:cubicBezTo>
                    <a:pt x="518" y="299"/>
                    <a:pt x="530" y="302"/>
                    <a:pt x="537" y="308"/>
                  </a:cubicBezTo>
                  <a:cubicBezTo>
                    <a:pt x="541" y="314"/>
                    <a:pt x="545" y="320"/>
                    <a:pt x="549" y="326"/>
                  </a:cubicBezTo>
                  <a:cubicBezTo>
                    <a:pt x="552" y="343"/>
                    <a:pt x="544" y="370"/>
                    <a:pt x="559" y="381"/>
                  </a:cubicBezTo>
                  <a:cubicBezTo>
                    <a:pt x="561" y="385"/>
                    <a:pt x="575" y="396"/>
                    <a:pt x="579" y="398"/>
                  </a:cubicBezTo>
                  <a:cubicBezTo>
                    <a:pt x="586" y="413"/>
                    <a:pt x="585" y="438"/>
                    <a:pt x="567" y="441"/>
                  </a:cubicBezTo>
                  <a:cubicBezTo>
                    <a:pt x="559" y="446"/>
                    <a:pt x="558" y="450"/>
                    <a:pt x="553" y="458"/>
                  </a:cubicBezTo>
                  <a:cubicBezTo>
                    <a:pt x="552" y="464"/>
                    <a:pt x="551" y="469"/>
                    <a:pt x="547" y="474"/>
                  </a:cubicBezTo>
                  <a:cubicBezTo>
                    <a:pt x="544" y="487"/>
                    <a:pt x="545" y="498"/>
                    <a:pt x="534" y="506"/>
                  </a:cubicBezTo>
                  <a:cubicBezTo>
                    <a:pt x="524" y="510"/>
                    <a:pt x="488" y="509"/>
                    <a:pt x="483" y="507"/>
                  </a:cubicBezTo>
                  <a:cubicBezTo>
                    <a:pt x="477" y="503"/>
                    <a:pt x="496" y="491"/>
                    <a:pt x="499" y="482"/>
                  </a:cubicBezTo>
                  <a:cubicBezTo>
                    <a:pt x="512" y="476"/>
                    <a:pt x="510" y="461"/>
                    <a:pt x="499" y="453"/>
                  </a:cubicBezTo>
                  <a:cubicBezTo>
                    <a:pt x="496" y="451"/>
                    <a:pt x="491" y="451"/>
                    <a:pt x="487" y="450"/>
                  </a:cubicBezTo>
                  <a:cubicBezTo>
                    <a:pt x="415" y="455"/>
                    <a:pt x="355" y="460"/>
                    <a:pt x="270" y="461"/>
                  </a:cubicBezTo>
                  <a:cubicBezTo>
                    <a:pt x="263" y="462"/>
                    <a:pt x="99" y="457"/>
                    <a:pt x="102" y="464"/>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6" name="Google Shape;296;p28"/>
            <p:cNvSpPr/>
            <p:nvPr/>
          </p:nvSpPr>
          <p:spPr>
            <a:xfrm>
              <a:off x="5059363" y="1855788"/>
              <a:ext cx="760413" cy="785813"/>
            </a:xfrm>
            <a:custGeom>
              <a:avLst/>
              <a:gdLst/>
              <a:ahLst/>
              <a:cxnLst/>
              <a:rect l="l" t="t" r="r" b="b"/>
              <a:pathLst>
                <a:path w="479" h="495" extrusionOk="0">
                  <a:moveTo>
                    <a:pt x="146" y="379"/>
                  </a:moveTo>
                  <a:cubicBezTo>
                    <a:pt x="145" y="373"/>
                    <a:pt x="147" y="365"/>
                    <a:pt x="143" y="360"/>
                  </a:cubicBezTo>
                  <a:cubicBezTo>
                    <a:pt x="142" y="348"/>
                    <a:pt x="136" y="346"/>
                    <a:pt x="131" y="336"/>
                  </a:cubicBezTo>
                  <a:cubicBezTo>
                    <a:pt x="130" y="330"/>
                    <a:pt x="114" y="325"/>
                    <a:pt x="107" y="324"/>
                  </a:cubicBezTo>
                  <a:cubicBezTo>
                    <a:pt x="100" y="319"/>
                    <a:pt x="97" y="310"/>
                    <a:pt x="92" y="303"/>
                  </a:cubicBezTo>
                  <a:cubicBezTo>
                    <a:pt x="90" y="293"/>
                    <a:pt x="78" y="284"/>
                    <a:pt x="68" y="282"/>
                  </a:cubicBezTo>
                  <a:cubicBezTo>
                    <a:pt x="54" y="271"/>
                    <a:pt x="57" y="268"/>
                    <a:pt x="35" y="267"/>
                  </a:cubicBezTo>
                  <a:cubicBezTo>
                    <a:pt x="28" y="262"/>
                    <a:pt x="26" y="253"/>
                    <a:pt x="19" y="247"/>
                  </a:cubicBezTo>
                  <a:cubicBezTo>
                    <a:pt x="14" y="238"/>
                    <a:pt x="16" y="231"/>
                    <a:pt x="17" y="220"/>
                  </a:cubicBezTo>
                  <a:cubicBezTo>
                    <a:pt x="16" y="189"/>
                    <a:pt x="30" y="171"/>
                    <a:pt x="7" y="157"/>
                  </a:cubicBezTo>
                  <a:cubicBezTo>
                    <a:pt x="0" y="146"/>
                    <a:pt x="0" y="131"/>
                    <a:pt x="13" y="129"/>
                  </a:cubicBezTo>
                  <a:cubicBezTo>
                    <a:pt x="22" y="125"/>
                    <a:pt x="34" y="112"/>
                    <a:pt x="44" y="111"/>
                  </a:cubicBezTo>
                  <a:cubicBezTo>
                    <a:pt x="45" y="98"/>
                    <a:pt x="51" y="89"/>
                    <a:pt x="53" y="76"/>
                  </a:cubicBezTo>
                  <a:cubicBezTo>
                    <a:pt x="51" y="62"/>
                    <a:pt x="45" y="30"/>
                    <a:pt x="64" y="27"/>
                  </a:cubicBezTo>
                  <a:cubicBezTo>
                    <a:pt x="78" y="28"/>
                    <a:pt x="90" y="27"/>
                    <a:pt x="103" y="24"/>
                  </a:cubicBezTo>
                  <a:cubicBezTo>
                    <a:pt x="107" y="22"/>
                    <a:pt x="112" y="21"/>
                    <a:pt x="116" y="19"/>
                  </a:cubicBezTo>
                  <a:cubicBezTo>
                    <a:pt x="120" y="14"/>
                    <a:pt x="120" y="10"/>
                    <a:pt x="127" y="9"/>
                  </a:cubicBezTo>
                  <a:cubicBezTo>
                    <a:pt x="134" y="5"/>
                    <a:pt x="146" y="1"/>
                    <a:pt x="154" y="0"/>
                  </a:cubicBezTo>
                  <a:cubicBezTo>
                    <a:pt x="169" y="2"/>
                    <a:pt x="163" y="17"/>
                    <a:pt x="160" y="30"/>
                  </a:cubicBezTo>
                  <a:cubicBezTo>
                    <a:pt x="167" y="35"/>
                    <a:pt x="178" y="36"/>
                    <a:pt x="187" y="37"/>
                  </a:cubicBezTo>
                  <a:cubicBezTo>
                    <a:pt x="194" y="42"/>
                    <a:pt x="197" y="42"/>
                    <a:pt x="206" y="43"/>
                  </a:cubicBezTo>
                  <a:cubicBezTo>
                    <a:pt x="220" y="49"/>
                    <a:pt x="210" y="60"/>
                    <a:pt x="229" y="64"/>
                  </a:cubicBezTo>
                  <a:cubicBezTo>
                    <a:pt x="236" y="68"/>
                    <a:pt x="238" y="72"/>
                    <a:pt x="247" y="73"/>
                  </a:cubicBezTo>
                  <a:cubicBezTo>
                    <a:pt x="256" y="77"/>
                    <a:pt x="268" y="78"/>
                    <a:pt x="277" y="79"/>
                  </a:cubicBezTo>
                  <a:cubicBezTo>
                    <a:pt x="291" y="83"/>
                    <a:pt x="309" y="87"/>
                    <a:pt x="323" y="88"/>
                  </a:cubicBezTo>
                  <a:cubicBezTo>
                    <a:pt x="336" y="93"/>
                    <a:pt x="350" y="92"/>
                    <a:pt x="365" y="93"/>
                  </a:cubicBezTo>
                  <a:cubicBezTo>
                    <a:pt x="379" y="96"/>
                    <a:pt x="379" y="112"/>
                    <a:pt x="394" y="115"/>
                  </a:cubicBezTo>
                  <a:cubicBezTo>
                    <a:pt x="402" y="121"/>
                    <a:pt x="400" y="129"/>
                    <a:pt x="403" y="138"/>
                  </a:cubicBezTo>
                  <a:cubicBezTo>
                    <a:pt x="405" y="149"/>
                    <a:pt x="397" y="161"/>
                    <a:pt x="412" y="163"/>
                  </a:cubicBezTo>
                  <a:cubicBezTo>
                    <a:pt x="413" y="179"/>
                    <a:pt x="409" y="185"/>
                    <a:pt x="421" y="192"/>
                  </a:cubicBezTo>
                  <a:cubicBezTo>
                    <a:pt x="418" y="197"/>
                    <a:pt x="416" y="201"/>
                    <a:pt x="412" y="205"/>
                  </a:cubicBezTo>
                  <a:cubicBezTo>
                    <a:pt x="410" y="212"/>
                    <a:pt x="404" y="217"/>
                    <a:pt x="400" y="223"/>
                  </a:cubicBezTo>
                  <a:cubicBezTo>
                    <a:pt x="400" y="224"/>
                    <a:pt x="392" y="256"/>
                    <a:pt x="404" y="250"/>
                  </a:cubicBezTo>
                  <a:cubicBezTo>
                    <a:pt x="406" y="247"/>
                    <a:pt x="411" y="247"/>
                    <a:pt x="412" y="244"/>
                  </a:cubicBezTo>
                  <a:cubicBezTo>
                    <a:pt x="414" y="241"/>
                    <a:pt x="411" y="235"/>
                    <a:pt x="415" y="229"/>
                  </a:cubicBezTo>
                  <a:cubicBezTo>
                    <a:pt x="421" y="219"/>
                    <a:pt x="429" y="214"/>
                    <a:pt x="439" y="208"/>
                  </a:cubicBezTo>
                  <a:cubicBezTo>
                    <a:pt x="443" y="203"/>
                    <a:pt x="446" y="196"/>
                    <a:pt x="448" y="190"/>
                  </a:cubicBezTo>
                  <a:cubicBezTo>
                    <a:pt x="450" y="181"/>
                    <a:pt x="453" y="173"/>
                    <a:pt x="463" y="171"/>
                  </a:cubicBezTo>
                  <a:cubicBezTo>
                    <a:pt x="465" y="162"/>
                    <a:pt x="472" y="151"/>
                    <a:pt x="479" y="145"/>
                  </a:cubicBezTo>
                  <a:cubicBezTo>
                    <a:pt x="478" y="151"/>
                    <a:pt x="475" y="154"/>
                    <a:pt x="473" y="159"/>
                  </a:cubicBezTo>
                  <a:cubicBezTo>
                    <a:pt x="472" y="169"/>
                    <a:pt x="470" y="180"/>
                    <a:pt x="467" y="190"/>
                  </a:cubicBezTo>
                  <a:cubicBezTo>
                    <a:pt x="466" y="199"/>
                    <a:pt x="462" y="203"/>
                    <a:pt x="458" y="211"/>
                  </a:cubicBezTo>
                  <a:cubicBezTo>
                    <a:pt x="457" y="217"/>
                    <a:pt x="453" y="224"/>
                    <a:pt x="449" y="229"/>
                  </a:cubicBezTo>
                  <a:cubicBezTo>
                    <a:pt x="448" y="235"/>
                    <a:pt x="444" y="242"/>
                    <a:pt x="440" y="247"/>
                  </a:cubicBezTo>
                  <a:cubicBezTo>
                    <a:pt x="437" y="264"/>
                    <a:pt x="441" y="284"/>
                    <a:pt x="430" y="298"/>
                  </a:cubicBezTo>
                  <a:cubicBezTo>
                    <a:pt x="428" y="303"/>
                    <a:pt x="427" y="308"/>
                    <a:pt x="425" y="313"/>
                  </a:cubicBezTo>
                  <a:cubicBezTo>
                    <a:pt x="423" y="322"/>
                    <a:pt x="423" y="331"/>
                    <a:pt x="428" y="339"/>
                  </a:cubicBezTo>
                  <a:cubicBezTo>
                    <a:pt x="428" y="347"/>
                    <a:pt x="430" y="371"/>
                    <a:pt x="419" y="373"/>
                  </a:cubicBezTo>
                  <a:cubicBezTo>
                    <a:pt x="413" y="383"/>
                    <a:pt x="417" y="427"/>
                    <a:pt x="425" y="433"/>
                  </a:cubicBezTo>
                  <a:cubicBezTo>
                    <a:pt x="430" y="441"/>
                    <a:pt x="430" y="480"/>
                    <a:pt x="425" y="480"/>
                  </a:cubicBezTo>
                  <a:cubicBezTo>
                    <a:pt x="378" y="483"/>
                    <a:pt x="331" y="481"/>
                    <a:pt x="284" y="481"/>
                  </a:cubicBezTo>
                  <a:cubicBezTo>
                    <a:pt x="277" y="483"/>
                    <a:pt x="273" y="486"/>
                    <a:pt x="266" y="487"/>
                  </a:cubicBezTo>
                  <a:cubicBezTo>
                    <a:pt x="250" y="495"/>
                    <a:pt x="215" y="486"/>
                    <a:pt x="196" y="484"/>
                  </a:cubicBezTo>
                  <a:cubicBezTo>
                    <a:pt x="190" y="480"/>
                    <a:pt x="191" y="476"/>
                    <a:pt x="184" y="474"/>
                  </a:cubicBezTo>
                  <a:cubicBezTo>
                    <a:pt x="174" y="466"/>
                    <a:pt x="171" y="472"/>
                    <a:pt x="164" y="468"/>
                  </a:cubicBezTo>
                  <a:cubicBezTo>
                    <a:pt x="158" y="460"/>
                    <a:pt x="159" y="454"/>
                    <a:pt x="155" y="445"/>
                  </a:cubicBezTo>
                  <a:cubicBezTo>
                    <a:pt x="154" y="437"/>
                    <a:pt x="151" y="437"/>
                    <a:pt x="155" y="430"/>
                  </a:cubicBezTo>
                  <a:cubicBezTo>
                    <a:pt x="157" y="421"/>
                    <a:pt x="159" y="412"/>
                    <a:pt x="161" y="403"/>
                  </a:cubicBezTo>
                  <a:cubicBezTo>
                    <a:pt x="157" y="397"/>
                    <a:pt x="143" y="387"/>
                    <a:pt x="146" y="379"/>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7" name="Google Shape;297;p28"/>
            <p:cNvSpPr/>
            <p:nvPr/>
          </p:nvSpPr>
          <p:spPr>
            <a:xfrm>
              <a:off x="5343525" y="1738313"/>
              <a:ext cx="1092200" cy="993775"/>
            </a:xfrm>
            <a:custGeom>
              <a:avLst/>
              <a:gdLst/>
              <a:ahLst/>
              <a:cxnLst/>
              <a:rect l="l" t="t" r="r" b="b"/>
              <a:pathLst>
                <a:path w="688" h="626" extrusionOk="0">
                  <a:moveTo>
                    <a:pt x="342" y="626"/>
                  </a:moveTo>
                  <a:cubicBezTo>
                    <a:pt x="346" y="619"/>
                    <a:pt x="358" y="597"/>
                    <a:pt x="363" y="587"/>
                  </a:cubicBezTo>
                  <a:cubicBezTo>
                    <a:pt x="367" y="574"/>
                    <a:pt x="375" y="576"/>
                    <a:pt x="377" y="560"/>
                  </a:cubicBezTo>
                  <a:cubicBezTo>
                    <a:pt x="379" y="544"/>
                    <a:pt x="379" y="507"/>
                    <a:pt x="377" y="491"/>
                  </a:cubicBezTo>
                  <a:cubicBezTo>
                    <a:pt x="375" y="475"/>
                    <a:pt x="365" y="468"/>
                    <a:pt x="362" y="461"/>
                  </a:cubicBezTo>
                  <a:cubicBezTo>
                    <a:pt x="358" y="451"/>
                    <a:pt x="353" y="442"/>
                    <a:pt x="350" y="432"/>
                  </a:cubicBezTo>
                  <a:cubicBezTo>
                    <a:pt x="347" y="425"/>
                    <a:pt x="345" y="422"/>
                    <a:pt x="345" y="417"/>
                  </a:cubicBezTo>
                  <a:cubicBezTo>
                    <a:pt x="345" y="412"/>
                    <a:pt x="348" y="407"/>
                    <a:pt x="348" y="401"/>
                  </a:cubicBezTo>
                  <a:cubicBezTo>
                    <a:pt x="347" y="392"/>
                    <a:pt x="345" y="399"/>
                    <a:pt x="347" y="381"/>
                  </a:cubicBezTo>
                  <a:cubicBezTo>
                    <a:pt x="346" y="375"/>
                    <a:pt x="343" y="372"/>
                    <a:pt x="345" y="365"/>
                  </a:cubicBezTo>
                  <a:cubicBezTo>
                    <a:pt x="347" y="358"/>
                    <a:pt x="355" y="349"/>
                    <a:pt x="357" y="338"/>
                  </a:cubicBezTo>
                  <a:cubicBezTo>
                    <a:pt x="359" y="327"/>
                    <a:pt x="354" y="304"/>
                    <a:pt x="356" y="296"/>
                  </a:cubicBezTo>
                  <a:cubicBezTo>
                    <a:pt x="358" y="279"/>
                    <a:pt x="366" y="294"/>
                    <a:pt x="368" y="290"/>
                  </a:cubicBezTo>
                  <a:cubicBezTo>
                    <a:pt x="370" y="286"/>
                    <a:pt x="368" y="273"/>
                    <a:pt x="371" y="269"/>
                  </a:cubicBezTo>
                  <a:cubicBezTo>
                    <a:pt x="374" y="265"/>
                    <a:pt x="384" y="268"/>
                    <a:pt x="387" y="264"/>
                  </a:cubicBezTo>
                  <a:cubicBezTo>
                    <a:pt x="390" y="260"/>
                    <a:pt x="390" y="246"/>
                    <a:pt x="392" y="245"/>
                  </a:cubicBezTo>
                  <a:cubicBezTo>
                    <a:pt x="398" y="250"/>
                    <a:pt x="399" y="252"/>
                    <a:pt x="401" y="260"/>
                  </a:cubicBezTo>
                  <a:cubicBezTo>
                    <a:pt x="402" y="275"/>
                    <a:pt x="396" y="284"/>
                    <a:pt x="411" y="282"/>
                  </a:cubicBezTo>
                  <a:cubicBezTo>
                    <a:pt x="414" y="277"/>
                    <a:pt x="416" y="268"/>
                    <a:pt x="419" y="263"/>
                  </a:cubicBezTo>
                  <a:cubicBezTo>
                    <a:pt x="418" y="253"/>
                    <a:pt x="413" y="230"/>
                    <a:pt x="417" y="221"/>
                  </a:cubicBezTo>
                  <a:cubicBezTo>
                    <a:pt x="418" y="220"/>
                    <a:pt x="431" y="218"/>
                    <a:pt x="432" y="218"/>
                  </a:cubicBezTo>
                  <a:cubicBezTo>
                    <a:pt x="438" y="217"/>
                    <a:pt x="449" y="215"/>
                    <a:pt x="449" y="215"/>
                  </a:cubicBezTo>
                  <a:cubicBezTo>
                    <a:pt x="451" y="207"/>
                    <a:pt x="448" y="206"/>
                    <a:pt x="441" y="204"/>
                  </a:cubicBezTo>
                  <a:cubicBezTo>
                    <a:pt x="436" y="200"/>
                    <a:pt x="434" y="197"/>
                    <a:pt x="431" y="192"/>
                  </a:cubicBezTo>
                  <a:cubicBezTo>
                    <a:pt x="430" y="186"/>
                    <a:pt x="437" y="180"/>
                    <a:pt x="441" y="176"/>
                  </a:cubicBezTo>
                  <a:cubicBezTo>
                    <a:pt x="445" y="172"/>
                    <a:pt x="458" y="169"/>
                    <a:pt x="458" y="165"/>
                  </a:cubicBezTo>
                  <a:cubicBezTo>
                    <a:pt x="454" y="156"/>
                    <a:pt x="452" y="151"/>
                    <a:pt x="441" y="149"/>
                  </a:cubicBezTo>
                  <a:cubicBezTo>
                    <a:pt x="434" y="145"/>
                    <a:pt x="432" y="141"/>
                    <a:pt x="423" y="140"/>
                  </a:cubicBezTo>
                  <a:cubicBezTo>
                    <a:pt x="411" y="134"/>
                    <a:pt x="396" y="135"/>
                    <a:pt x="386" y="143"/>
                  </a:cubicBezTo>
                  <a:cubicBezTo>
                    <a:pt x="381" y="153"/>
                    <a:pt x="387" y="152"/>
                    <a:pt x="371" y="153"/>
                  </a:cubicBezTo>
                  <a:cubicBezTo>
                    <a:pt x="369" y="154"/>
                    <a:pt x="367" y="154"/>
                    <a:pt x="366" y="156"/>
                  </a:cubicBezTo>
                  <a:cubicBezTo>
                    <a:pt x="365" y="157"/>
                    <a:pt x="367" y="161"/>
                    <a:pt x="365" y="161"/>
                  </a:cubicBezTo>
                  <a:cubicBezTo>
                    <a:pt x="356" y="163"/>
                    <a:pt x="346" y="162"/>
                    <a:pt x="336" y="162"/>
                  </a:cubicBezTo>
                  <a:cubicBezTo>
                    <a:pt x="334" y="170"/>
                    <a:pt x="333" y="176"/>
                    <a:pt x="324" y="177"/>
                  </a:cubicBezTo>
                  <a:cubicBezTo>
                    <a:pt x="318" y="182"/>
                    <a:pt x="316" y="188"/>
                    <a:pt x="311" y="194"/>
                  </a:cubicBezTo>
                  <a:cubicBezTo>
                    <a:pt x="310" y="186"/>
                    <a:pt x="311" y="178"/>
                    <a:pt x="309" y="171"/>
                  </a:cubicBezTo>
                  <a:cubicBezTo>
                    <a:pt x="308" y="168"/>
                    <a:pt x="304" y="176"/>
                    <a:pt x="302" y="179"/>
                  </a:cubicBezTo>
                  <a:cubicBezTo>
                    <a:pt x="299" y="184"/>
                    <a:pt x="298" y="188"/>
                    <a:pt x="293" y="191"/>
                  </a:cubicBezTo>
                  <a:cubicBezTo>
                    <a:pt x="288" y="189"/>
                    <a:pt x="286" y="186"/>
                    <a:pt x="281" y="183"/>
                  </a:cubicBezTo>
                  <a:cubicBezTo>
                    <a:pt x="277" y="193"/>
                    <a:pt x="274" y="198"/>
                    <a:pt x="264" y="204"/>
                  </a:cubicBezTo>
                  <a:cubicBezTo>
                    <a:pt x="258" y="214"/>
                    <a:pt x="263" y="226"/>
                    <a:pt x="254" y="233"/>
                  </a:cubicBezTo>
                  <a:cubicBezTo>
                    <a:pt x="249" y="243"/>
                    <a:pt x="247" y="252"/>
                    <a:pt x="237" y="258"/>
                  </a:cubicBezTo>
                  <a:cubicBezTo>
                    <a:pt x="232" y="252"/>
                    <a:pt x="234" y="244"/>
                    <a:pt x="231" y="237"/>
                  </a:cubicBezTo>
                  <a:cubicBezTo>
                    <a:pt x="230" y="231"/>
                    <a:pt x="227" y="228"/>
                    <a:pt x="225" y="222"/>
                  </a:cubicBezTo>
                  <a:cubicBezTo>
                    <a:pt x="225" y="214"/>
                    <a:pt x="227" y="193"/>
                    <a:pt x="216" y="191"/>
                  </a:cubicBezTo>
                  <a:cubicBezTo>
                    <a:pt x="207" y="186"/>
                    <a:pt x="202" y="179"/>
                    <a:pt x="194" y="173"/>
                  </a:cubicBezTo>
                  <a:cubicBezTo>
                    <a:pt x="186" y="167"/>
                    <a:pt x="148" y="162"/>
                    <a:pt x="147" y="162"/>
                  </a:cubicBezTo>
                  <a:cubicBezTo>
                    <a:pt x="134" y="160"/>
                    <a:pt x="123" y="156"/>
                    <a:pt x="110" y="155"/>
                  </a:cubicBezTo>
                  <a:cubicBezTo>
                    <a:pt x="99" y="151"/>
                    <a:pt x="74" y="150"/>
                    <a:pt x="74" y="150"/>
                  </a:cubicBezTo>
                  <a:cubicBezTo>
                    <a:pt x="63" y="148"/>
                    <a:pt x="53" y="143"/>
                    <a:pt x="44" y="137"/>
                  </a:cubicBezTo>
                  <a:cubicBezTo>
                    <a:pt x="38" y="127"/>
                    <a:pt x="34" y="119"/>
                    <a:pt x="21" y="116"/>
                  </a:cubicBezTo>
                  <a:cubicBezTo>
                    <a:pt x="0" y="106"/>
                    <a:pt x="37" y="102"/>
                    <a:pt x="38" y="102"/>
                  </a:cubicBezTo>
                  <a:cubicBezTo>
                    <a:pt x="43" y="98"/>
                    <a:pt x="43" y="94"/>
                    <a:pt x="47" y="90"/>
                  </a:cubicBezTo>
                  <a:cubicBezTo>
                    <a:pt x="50" y="87"/>
                    <a:pt x="54" y="86"/>
                    <a:pt x="57" y="84"/>
                  </a:cubicBezTo>
                  <a:cubicBezTo>
                    <a:pt x="61" y="76"/>
                    <a:pt x="75" y="78"/>
                    <a:pt x="83" y="77"/>
                  </a:cubicBezTo>
                  <a:cubicBezTo>
                    <a:pt x="90" y="72"/>
                    <a:pt x="99" y="66"/>
                    <a:pt x="107" y="63"/>
                  </a:cubicBezTo>
                  <a:cubicBezTo>
                    <a:pt x="112" y="56"/>
                    <a:pt x="120" y="52"/>
                    <a:pt x="128" y="50"/>
                  </a:cubicBezTo>
                  <a:cubicBezTo>
                    <a:pt x="136" y="44"/>
                    <a:pt x="138" y="35"/>
                    <a:pt x="146" y="30"/>
                  </a:cubicBezTo>
                  <a:cubicBezTo>
                    <a:pt x="157" y="15"/>
                    <a:pt x="156" y="11"/>
                    <a:pt x="176" y="8"/>
                  </a:cubicBezTo>
                  <a:cubicBezTo>
                    <a:pt x="181" y="5"/>
                    <a:pt x="185" y="3"/>
                    <a:pt x="191" y="2"/>
                  </a:cubicBezTo>
                  <a:cubicBezTo>
                    <a:pt x="200" y="2"/>
                    <a:pt x="219" y="0"/>
                    <a:pt x="216" y="8"/>
                  </a:cubicBezTo>
                  <a:cubicBezTo>
                    <a:pt x="214" y="14"/>
                    <a:pt x="203" y="12"/>
                    <a:pt x="197" y="12"/>
                  </a:cubicBezTo>
                  <a:cubicBezTo>
                    <a:pt x="192" y="15"/>
                    <a:pt x="189" y="17"/>
                    <a:pt x="183" y="18"/>
                  </a:cubicBezTo>
                  <a:cubicBezTo>
                    <a:pt x="171" y="27"/>
                    <a:pt x="179" y="43"/>
                    <a:pt x="171" y="54"/>
                  </a:cubicBezTo>
                  <a:cubicBezTo>
                    <a:pt x="169" y="63"/>
                    <a:pt x="166" y="64"/>
                    <a:pt x="159" y="68"/>
                  </a:cubicBezTo>
                  <a:cubicBezTo>
                    <a:pt x="158" y="76"/>
                    <a:pt x="153" y="80"/>
                    <a:pt x="161" y="83"/>
                  </a:cubicBezTo>
                  <a:cubicBezTo>
                    <a:pt x="170" y="80"/>
                    <a:pt x="172" y="76"/>
                    <a:pt x="176" y="68"/>
                  </a:cubicBezTo>
                  <a:cubicBezTo>
                    <a:pt x="178" y="57"/>
                    <a:pt x="192" y="64"/>
                    <a:pt x="200" y="66"/>
                  </a:cubicBezTo>
                  <a:cubicBezTo>
                    <a:pt x="208" y="70"/>
                    <a:pt x="216" y="67"/>
                    <a:pt x="224" y="72"/>
                  </a:cubicBezTo>
                  <a:cubicBezTo>
                    <a:pt x="226" y="80"/>
                    <a:pt x="229" y="83"/>
                    <a:pt x="236" y="87"/>
                  </a:cubicBezTo>
                  <a:cubicBezTo>
                    <a:pt x="251" y="111"/>
                    <a:pt x="242" y="107"/>
                    <a:pt x="282" y="108"/>
                  </a:cubicBezTo>
                  <a:cubicBezTo>
                    <a:pt x="294" y="107"/>
                    <a:pt x="288" y="100"/>
                    <a:pt x="299" y="96"/>
                  </a:cubicBezTo>
                  <a:cubicBezTo>
                    <a:pt x="315" y="99"/>
                    <a:pt x="305" y="94"/>
                    <a:pt x="317" y="92"/>
                  </a:cubicBezTo>
                  <a:cubicBezTo>
                    <a:pt x="322" y="90"/>
                    <a:pt x="327" y="83"/>
                    <a:pt x="332" y="81"/>
                  </a:cubicBezTo>
                  <a:cubicBezTo>
                    <a:pt x="334" y="71"/>
                    <a:pt x="339" y="77"/>
                    <a:pt x="347" y="78"/>
                  </a:cubicBezTo>
                  <a:cubicBezTo>
                    <a:pt x="365" y="75"/>
                    <a:pt x="359" y="75"/>
                    <a:pt x="390" y="74"/>
                  </a:cubicBezTo>
                  <a:cubicBezTo>
                    <a:pt x="399" y="70"/>
                    <a:pt x="395" y="64"/>
                    <a:pt x="407" y="62"/>
                  </a:cubicBezTo>
                  <a:cubicBezTo>
                    <a:pt x="412" y="61"/>
                    <a:pt x="417" y="57"/>
                    <a:pt x="425" y="62"/>
                  </a:cubicBezTo>
                  <a:cubicBezTo>
                    <a:pt x="428" y="67"/>
                    <a:pt x="421" y="87"/>
                    <a:pt x="426" y="92"/>
                  </a:cubicBezTo>
                  <a:cubicBezTo>
                    <a:pt x="431" y="97"/>
                    <a:pt x="449" y="90"/>
                    <a:pt x="456" y="90"/>
                  </a:cubicBezTo>
                  <a:cubicBezTo>
                    <a:pt x="459" y="98"/>
                    <a:pt x="461" y="94"/>
                    <a:pt x="467" y="90"/>
                  </a:cubicBezTo>
                  <a:cubicBezTo>
                    <a:pt x="468" y="82"/>
                    <a:pt x="474" y="79"/>
                    <a:pt x="482" y="77"/>
                  </a:cubicBezTo>
                  <a:cubicBezTo>
                    <a:pt x="489" y="78"/>
                    <a:pt x="491" y="78"/>
                    <a:pt x="494" y="84"/>
                  </a:cubicBezTo>
                  <a:cubicBezTo>
                    <a:pt x="495" y="90"/>
                    <a:pt x="497" y="93"/>
                    <a:pt x="500" y="98"/>
                  </a:cubicBezTo>
                  <a:cubicBezTo>
                    <a:pt x="498" y="106"/>
                    <a:pt x="492" y="118"/>
                    <a:pt x="503" y="120"/>
                  </a:cubicBezTo>
                  <a:cubicBezTo>
                    <a:pt x="507" y="127"/>
                    <a:pt x="508" y="128"/>
                    <a:pt x="516" y="129"/>
                  </a:cubicBezTo>
                  <a:cubicBezTo>
                    <a:pt x="529" y="128"/>
                    <a:pt x="534" y="130"/>
                    <a:pt x="543" y="123"/>
                  </a:cubicBezTo>
                  <a:cubicBezTo>
                    <a:pt x="546" y="124"/>
                    <a:pt x="571" y="127"/>
                    <a:pt x="549" y="141"/>
                  </a:cubicBezTo>
                  <a:cubicBezTo>
                    <a:pt x="543" y="145"/>
                    <a:pt x="534" y="140"/>
                    <a:pt x="527" y="140"/>
                  </a:cubicBezTo>
                  <a:cubicBezTo>
                    <a:pt x="513" y="140"/>
                    <a:pt x="499" y="146"/>
                    <a:pt x="486" y="143"/>
                  </a:cubicBezTo>
                  <a:cubicBezTo>
                    <a:pt x="477" y="139"/>
                    <a:pt x="468" y="138"/>
                    <a:pt x="459" y="143"/>
                  </a:cubicBezTo>
                  <a:cubicBezTo>
                    <a:pt x="453" y="151"/>
                    <a:pt x="456" y="144"/>
                    <a:pt x="461" y="150"/>
                  </a:cubicBezTo>
                  <a:cubicBezTo>
                    <a:pt x="462" y="151"/>
                    <a:pt x="462" y="153"/>
                    <a:pt x="462" y="155"/>
                  </a:cubicBezTo>
                  <a:cubicBezTo>
                    <a:pt x="465" y="176"/>
                    <a:pt x="465" y="171"/>
                    <a:pt x="489" y="173"/>
                  </a:cubicBezTo>
                  <a:cubicBezTo>
                    <a:pt x="493" y="181"/>
                    <a:pt x="501" y="182"/>
                    <a:pt x="509" y="183"/>
                  </a:cubicBezTo>
                  <a:cubicBezTo>
                    <a:pt x="515" y="193"/>
                    <a:pt x="531" y="192"/>
                    <a:pt x="542" y="194"/>
                  </a:cubicBezTo>
                  <a:cubicBezTo>
                    <a:pt x="551" y="200"/>
                    <a:pt x="561" y="196"/>
                    <a:pt x="570" y="203"/>
                  </a:cubicBezTo>
                  <a:cubicBezTo>
                    <a:pt x="573" y="218"/>
                    <a:pt x="574" y="216"/>
                    <a:pt x="578" y="227"/>
                  </a:cubicBezTo>
                  <a:cubicBezTo>
                    <a:pt x="579" y="235"/>
                    <a:pt x="577" y="234"/>
                    <a:pt x="572" y="240"/>
                  </a:cubicBezTo>
                  <a:cubicBezTo>
                    <a:pt x="573" y="250"/>
                    <a:pt x="572" y="253"/>
                    <a:pt x="581" y="257"/>
                  </a:cubicBezTo>
                  <a:cubicBezTo>
                    <a:pt x="582" y="265"/>
                    <a:pt x="586" y="267"/>
                    <a:pt x="587" y="276"/>
                  </a:cubicBezTo>
                  <a:cubicBezTo>
                    <a:pt x="587" y="285"/>
                    <a:pt x="587" y="296"/>
                    <a:pt x="585" y="306"/>
                  </a:cubicBezTo>
                  <a:cubicBezTo>
                    <a:pt x="583" y="316"/>
                    <a:pt x="577" y="327"/>
                    <a:pt x="573" y="335"/>
                  </a:cubicBezTo>
                  <a:cubicBezTo>
                    <a:pt x="571" y="346"/>
                    <a:pt x="570" y="352"/>
                    <a:pt x="558" y="354"/>
                  </a:cubicBezTo>
                  <a:cubicBezTo>
                    <a:pt x="556" y="363"/>
                    <a:pt x="537" y="369"/>
                    <a:pt x="554" y="386"/>
                  </a:cubicBezTo>
                  <a:cubicBezTo>
                    <a:pt x="557" y="392"/>
                    <a:pt x="562" y="392"/>
                    <a:pt x="569" y="393"/>
                  </a:cubicBezTo>
                  <a:cubicBezTo>
                    <a:pt x="581" y="392"/>
                    <a:pt x="579" y="391"/>
                    <a:pt x="585" y="383"/>
                  </a:cubicBezTo>
                  <a:cubicBezTo>
                    <a:pt x="588" y="374"/>
                    <a:pt x="591" y="371"/>
                    <a:pt x="599" y="366"/>
                  </a:cubicBezTo>
                  <a:cubicBezTo>
                    <a:pt x="601" y="353"/>
                    <a:pt x="606" y="349"/>
                    <a:pt x="617" y="342"/>
                  </a:cubicBezTo>
                  <a:cubicBezTo>
                    <a:pt x="646" y="345"/>
                    <a:pt x="639" y="343"/>
                    <a:pt x="650" y="362"/>
                  </a:cubicBezTo>
                  <a:cubicBezTo>
                    <a:pt x="659" y="375"/>
                    <a:pt x="666" y="408"/>
                    <a:pt x="671" y="423"/>
                  </a:cubicBezTo>
                  <a:cubicBezTo>
                    <a:pt x="673" y="434"/>
                    <a:pt x="676" y="444"/>
                    <a:pt x="678" y="455"/>
                  </a:cubicBezTo>
                  <a:cubicBezTo>
                    <a:pt x="678" y="465"/>
                    <a:pt x="688" y="503"/>
                    <a:pt x="669" y="500"/>
                  </a:cubicBezTo>
                  <a:cubicBezTo>
                    <a:pt x="667" y="492"/>
                    <a:pt x="668" y="481"/>
                    <a:pt x="660" y="479"/>
                  </a:cubicBezTo>
                  <a:cubicBezTo>
                    <a:pt x="659" y="486"/>
                    <a:pt x="658" y="488"/>
                    <a:pt x="653" y="492"/>
                  </a:cubicBezTo>
                  <a:cubicBezTo>
                    <a:pt x="652" y="505"/>
                    <a:pt x="657" y="531"/>
                    <a:pt x="639" y="534"/>
                  </a:cubicBezTo>
                  <a:cubicBezTo>
                    <a:pt x="633" y="544"/>
                    <a:pt x="638" y="556"/>
                    <a:pt x="633" y="567"/>
                  </a:cubicBezTo>
                  <a:cubicBezTo>
                    <a:pt x="632" y="574"/>
                    <a:pt x="628" y="572"/>
                    <a:pt x="623" y="578"/>
                  </a:cubicBezTo>
                  <a:cubicBezTo>
                    <a:pt x="617" y="610"/>
                    <a:pt x="597" y="607"/>
                    <a:pt x="560" y="608"/>
                  </a:cubicBezTo>
                  <a:cubicBezTo>
                    <a:pt x="536" y="611"/>
                    <a:pt x="522" y="610"/>
                    <a:pt x="497" y="611"/>
                  </a:cubicBezTo>
                  <a:cubicBezTo>
                    <a:pt x="474" y="613"/>
                    <a:pt x="446" y="614"/>
                    <a:pt x="429" y="615"/>
                  </a:cubicBezTo>
                  <a:cubicBezTo>
                    <a:pt x="404" y="617"/>
                    <a:pt x="355" y="623"/>
                    <a:pt x="345" y="626"/>
                  </a:cubicBezTo>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8" name="Google Shape;298;p28"/>
            <p:cNvSpPr/>
            <p:nvPr/>
          </p:nvSpPr>
          <p:spPr>
            <a:xfrm>
              <a:off x="5260975" y="2609850"/>
              <a:ext cx="576262" cy="990600"/>
            </a:xfrm>
            <a:custGeom>
              <a:avLst/>
              <a:gdLst/>
              <a:ahLst/>
              <a:cxnLst/>
              <a:rect l="l" t="t" r="r" b="b"/>
              <a:pathLst>
                <a:path w="363" h="624" extrusionOk="0">
                  <a:moveTo>
                    <a:pt x="333" y="87"/>
                  </a:moveTo>
                  <a:cubicBezTo>
                    <a:pt x="336" y="114"/>
                    <a:pt x="343" y="206"/>
                    <a:pt x="346" y="234"/>
                  </a:cubicBezTo>
                  <a:cubicBezTo>
                    <a:pt x="347" y="241"/>
                    <a:pt x="349" y="255"/>
                    <a:pt x="349" y="255"/>
                  </a:cubicBezTo>
                  <a:cubicBezTo>
                    <a:pt x="348" y="273"/>
                    <a:pt x="343" y="296"/>
                    <a:pt x="351" y="312"/>
                  </a:cubicBezTo>
                  <a:cubicBezTo>
                    <a:pt x="351" y="330"/>
                    <a:pt x="350" y="349"/>
                    <a:pt x="351" y="363"/>
                  </a:cubicBezTo>
                  <a:cubicBezTo>
                    <a:pt x="352" y="377"/>
                    <a:pt x="355" y="387"/>
                    <a:pt x="357" y="396"/>
                  </a:cubicBezTo>
                  <a:cubicBezTo>
                    <a:pt x="358" y="403"/>
                    <a:pt x="360" y="411"/>
                    <a:pt x="363" y="417"/>
                  </a:cubicBezTo>
                  <a:cubicBezTo>
                    <a:pt x="361" y="424"/>
                    <a:pt x="362" y="427"/>
                    <a:pt x="355" y="431"/>
                  </a:cubicBezTo>
                  <a:cubicBezTo>
                    <a:pt x="354" y="438"/>
                    <a:pt x="348" y="443"/>
                    <a:pt x="342" y="447"/>
                  </a:cubicBezTo>
                  <a:cubicBezTo>
                    <a:pt x="340" y="452"/>
                    <a:pt x="337" y="456"/>
                    <a:pt x="334" y="461"/>
                  </a:cubicBezTo>
                  <a:cubicBezTo>
                    <a:pt x="332" y="467"/>
                    <a:pt x="332" y="478"/>
                    <a:pt x="330" y="485"/>
                  </a:cubicBezTo>
                  <a:cubicBezTo>
                    <a:pt x="328" y="492"/>
                    <a:pt x="324" y="493"/>
                    <a:pt x="322" y="500"/>
                  </a:cubicBezTo>
                  <a:cubicBezTo>
                    <a:pt x="320" y="510"/>
                    <a:pt x="318" y="519"/>
                    <a:pt x="316" y="530"/>
                  </a:cubicBezTo>
                  <a:cubicBezTo>
                    <a:pt x="318" y="561"/>
                    <a:pt x="320" y="559"/>
                    <a:pt x="295" y="564"/>
                  </a:cubicBezTo>
                  <a:cubicBezTo>
                    <a:pt x="290" y="567"/>
                    <a:pt x="288" y="571"/>
                    <a:pt x="285" y="576"/>
                  </a:cubicBezTo>
                  <a:cubicBezTo>
                    <a:pt x="286" y="585"/>
                    <a:pt x="287" y="593"/>
                    <a:pt x="292" y="600"/>
                  </a:cubicBezTo>
                  <a:cubicBezTo>
                    <a:pt x="290" y="610"/>
                    <a:pt x="286" y="608"/>
                    <a:pt x="277" y="606"/>
                  </a:cubicBezTo>
                  <a:cubicBezTo>
                    <a:pt x="270" y="604"/>
                    <a:pt x="260" y="590"/>
                    <a:pt x="252" y="588"/>
                  </a:cubicBezTo>
                  <a:cubicBezTo>
                    <a:pt x="238" y="590"/>
                    <a:pt x="241" y="594"/>
                    <a:pt x="231" y="600"/>
                  </a:cubicBezTo>
                  <a:cubicBezTo>
                    <a:pt x="230" y="611"/>
                    <a:pt x="238" y="619"/>
                    <a:pt x="228" y="624"/>
                  </a:cubicBezTo>
                  <a:cubicBezTo>
                    <a:pt x="223" y="621"/>
                    <a:pt x="209" y="607"/>
                    <a:pt x="204" y="603"/>
                  </a:cubicBezTo>
                  <a:cubicBezTo>
                    <a:pt x="201" y="597"/>
                    <a:pt x="200" y="596"/>
                    <a:pt x="201" y="590"/>
                  </a:cubicBezTo>
                  <a:cubicBezTo>
                    <a:pt x="199" y="578"/>
                    <a:pt x="204" y="555"/>
                    <a:pt x="192" y="549"/>
                  </a:cubicBezTo>
                  <a:cubicBezTo>
                    <a:pt x="190" y="545"/>
                    <a:pt x="190" y="539"/>
                    <a:pt x="186" y="536"/>
                  </a:cubicBezTo>
                  <a:cubicBezTo>
                    <a:pt x="174" y="527"/>
                    <a:pt x="170" y="528"/>
                    <a:pt x="156" y="522"/>
                  </a:cubicBezTo>
                  <a:cubicBezTo>
                    <a:pt x="152" y="518"/>
                    <a:pt x="137" y="503"/>
                    <a:pt x="132" y="500"/>
                  </a:cubicBezTo>
                  <a:cubicBezTo>
                    <a:pt x="128" y="493"/>
                    <a:pt x="121" y="490"/>
                    <a:pt x="118" y="483"/>
                  </a:cubicBezTo>
                  <a:cubicBezTo>
                    <a:pt x="119" y="475"/>
                    <a:pt x="122" y="465"/>
                    <a:pt x="126" y="458"/>
                  </a:cubicBezTo>
                  <a:cubicBezTo>
                    <a:pt x="127" y="449"/>
                    <a:pt x="128" y="443"/>
                    <a:pt x="132" y="435"/>
                  </a:cubicBezTo>
                  <a:cubicBezTo>
                    <a:pt x="135" y="422"/>
                    <a:pt x="137" y="410"/>
                    <a:pt x="121" y="407"/>
                  </a:cubicBezTo>
                  <a:cubicBezTo>
                    <a:pt x="111" y="408"/>
                    <a:pt x="102" y="416"/>
                    <a:pt x="93" y="413"/>
                  </a:cubicBezTo>
                  <a:cubicBezTo>
                    <a:pt x="80" y="396"/>
                    <a:pt x="85" y="371"/>
                    <a:pt x="64" y="359"/>
                  </a:cubicBezTo>
                  <a:cubicBezTo>
                    <a:pt x="59" y="351"/>
                    <a:pt x="51" y="347"/>
                    <a:pt x="43" y="342"/>
                  </a:cubicBezTo>
                  <a:cubicBezTo>
                    <a:pt x="39" y="336"/>
                    <a:pt x="40" y="334"/>
                    <a:pt x="34" y="330"/>
                  </a:cubicBezTo>
                  <a:cubicBezTo>
                    <a:pt x="29" y="325"/>
                    <a:pt x="18" y="321"/>
                    <a:pt x="16" y="309"/>
                  </a:cubicBezTo>
                  <a:cubicBezTo>
                    <a:pt x="9" y="292"/>
                    <a:pt x="0" y="264"/>
                    <a:pt x="19" y="255"/>
                  </a:cubicBezTo>
                  <a:cubicBezTo>
                    <a:pt x="28" y="237"/>
                    <a:pt x="19" y="224"/>
                    <a:pt x="39" y="212"/>
                  </a:cubicBezTo>
                  <a:cubicBezTo>
                    <a:pt x="41" y="203"/>
                    <a:pt x="51" y="194"/>
                    <a:pt x="54" y="186"/>
                  </a:cubicBezTo>
                  <a:cubicBezTo>
                    <a:pt x="56" y="172"/>
                    <a:pt x="44" y="163"/>
                    <a:pt x="37" y="149"/>
                  </a:cubicBezTo>
                  <a:cubicBezTo>
                    <a:pt x="33" y="129"/>
                    <a:pt x="50" y="134"/>
                    <a:pt x="78" y="132"/>
                  </a:cubicBezTo>
                  <a:cubicBezTo>
                    <a:pt x="89" y="130"/>
                    <a:pt x="98" y="125"/>
                    <a:pt x="102" y="114"/>
                  </a:cubicBezTo>
                  <a:cubicBezTo>
                    <a:pt x="103" y="98"/>
                    <a:pt x="105" y="92"/>
                    <a:pt x="114" y="81"/>
                  </a:cubicBezTo>
                  <a:cubicBezTo>
                    <a:pt x="116" y="70"/>
                    <a:pt x="118" y="64"/>
                    <a:pt x="108" y="56"/>
                  </a:cubicBezTo>
                  <a:cubicBezTo>
                    <a:pt x="104" y="45"/>
                    <a:pt x="86" y="30"/>
                    <a:pt x="76" y="24"/>
                  </a:cubicBezTo>
                  <a:cubicBezTo>
                    <a:pt x="75" y="17"/>
                    <a:pt x="70" y="15"/>
                    <a:pt x="78" y="12"/>
                  </a:cubicBezTo>
                  <a:cubicBezTo>
                    <a:pt x="98" y="19"/>
                    <a:pt x="111" y="15"/>
                    <a:pt x="135" y="14"/>
                  </a:cubicBezTo>
                  <a:cubicBezTo>
                    <a:pt x="148" y="14"/>
                    <a:pt x="131" y="10"/>
                    <a:pt x="157" y="8"/>
                  </a:cubicBezTo>
                  <a:cubicBezTo>
                    <a:pt x="174" y="7"/>
                    <a:pt x="217" y="5"/>
                    <a:pt x="240" y="5"/>
                  </a:cubicBezTo>
                  <a:cubicBezTo>
                    <a:pt x="263" y="5"/>
                    <a:pt x="282" y="0"/>
                    <a:pt x="294" y="5"/>
                  </a:cubicBezTo>
                  <a:cubicBezTo>
                    <a:pt x="317" y="8"/>
                    <a:pt x="298" y="25"/>
                    <a:pt x="313" y="36"/>
                  </a:cubicBezTo>
                  <a:cubicBezTo>
                    <a:pt x="319" y="47"/>
                    <a:pt x="324" y="61"/>
                    <a:pt x="327" y="69"/>
                  </a:cubicBezTo>
                  <a:cubicBezTo>
                    <a:pt x="328" y="76"/>
                    <a:pt x="331" y="80"/>
                    <a:pt x="333" y="87"/>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299" name="Google Shape;299;p28"/>
            <p:cNvSpPr/>
            <p:nvPr/>
          </p:nvSpPr>
          <p:spPr>
            <a:xfrm>
              <a:off x="4865688" y="3679825"/>
              <a:ext cx="701675" cy="638175"/>
            </a:xfrm>
            <a:custGeom>
              <a:avLst/>
              <a:gdLst/>
              <a:ahLst/>
              <a:cxnLst/>
              <a:rect l="l" t="t" r="r" b="b"/>
              <a:pathLst>
                <a:path w="442" h="402" extrusionOk="0">
                  <a:moveTo>
                    <a:pt x="55" y="402"/>
                  </a:moveTo>
                  <a:lnTo>
                    <a:pt x="51" y="343"/>
                  </a:lnTo>
                  <a:lnTo>
                    <a:pt x="42" y="337"/>
                  </a:lnTo>
                  <a:cubicBezTo>
                    <a:pt x="39" y="337"/>
                    <a:pt x="41" y="346"/>
                    <a:pt x="36" y="346"/>
                  </a:cubicBezTo>
                  <a:cubicBezTo>
                    <a:pt x="32" y="346"/>
                    <a:pt x="22" y="341"/>
                    <a:pt x="18" y="339"/>
                  </a:cubicBezTo>
                  <a:cubicBezTo>
                    <a:pt x="13" y="335"/>
                    <a:pt x="9" y="341"/>
                    <a:pt x="9" y="334"/>
                  </a:cubicBezTo>
                  <a:lnTo>
                    <a:pt x="15" y="294"/>
                  </a:lnTo>
                  <a:lnTo>
                    <a:pt x="13" y="120"/>
                  </a:lnTo>
                  <a:lnTo>
                    <a:pt x="0" y="46"/>
                  </a:lnTo>
                  <a:lnTo>
                    <a:pt x="0" y="16"/>
                  </a:lnTo>
                  <a:lnTo>
                    <a:pt x="133" y="16"/>
                  </a:lnTo>
                  <a:lnTo>
                    <a:pt x="243" y="15"/>
                  </a:lnTo>
                  <a:lnTo>
                    <a:pt x="361" y="4"/>
                  </a:lnTo>
                  <a:cubicBezTo>
                    <a:pt x="393" y="3"/>
                    <a:pt x="396" y="0"/>
                    <a:pt x="406" y="21"/>
                  </a:cubicBezTo>
                  <a:cubicBezTo>
                    <a:pt x="409" y="30"/>
                    <a:pt x="378" y="54"/>
                    <a:pt x="381" y="61"/>
                  </a:cubicBezTo>
                  <a:cubicBezTo>
                    <a:pt x="392" y="69"/>
                    <a:pt x="417" y="63"/>
                    <a:pt x="427" y="63"/>
                  </a:cubicBezTo>
                  <a:cubicBezTo>
                    <a:pt x="437" y="62"/>
                    <a:pt x="438" y="56"/>
                    <a:pt x="439" y="58"/>
                  </a:cubicBezTo>
                  <a:cubicBezTo>
                    <a:pt x="442" y="61"/>
                    <a:pt x="434" y="71"/>
                    <a:pt x="433" y="73"/>
                  </a:cubicBezTo>
                  <a:cubicBezTo>
                    <a:pt x="431" y="81"/>
                    <a:pt x="431" y="92"/>
                    <a:pt x="424" y="96"/>
                  </a:cubicBezTo>
                  <a:cubicBezTo>
                    <a:pt x="420" y="104"/>
                    <a:pt x="410" y="111"/>
                    <a:pt x="406" y="124"/>
                  </a:cubicBezTo>
                  <a:cubicBezTo>
                    <a:pt x="405" y="150"/>
                    <a:pt x="410" y="158"/>
                    <a:pt x="397" y="175"/>
                  </a:cubicBezTo>
                  <a:cubicBezTo>
                    <a:pt x="395" y="184"/>
                    <a:pt x="384" y="186"/>
                    <a:pt x="378" y="192"/>
                  </a:cubicBezTo>
                  <a:cubicBezTo>
                    <a:pt x="373" y="200"/>
                    <a:pt x="368" y="212"/>
                    <a:pt x="364" y="222"/>
                  </a:cubicBezTo>
                  <a:cubicBezTo>
                    <a:pt x="363" y="237"/>
                    <a:pt x="363" y="242"/>
                    <a:pt x="355" y="253"/>
                  </a:cubicBezTo>
                  <a:cubicBezTo>
                    <a:pt x="350" y="263"/>
                    <a:pt x="339" y="272"/>
                    <a:pt x="334" y="280"/>
                  </a:cubicBezTo>
                  <a:cubicBezTo>
                    <a:pt x="333" y="287"/>
                    <a:pt x="327" y="299"/>
                    <a:pt x="322" y="303"/>
                  </a:cubicBezTo>
                  <a:cubicBezTo>
                    <a:pt x="316" y="316"/>
                    <a:pt x="320" y="324"/>
                    <a:pt x="318" y="339"/>
                  </a:cubicBezTo>
                  <a:cubicBezTo>
                    <a:pt x="320" y="357"/>
                    <a:pt x="336" y="402"/>
                    <a:pt x="316" y="402"/>
                  </a:cubicBezTo>
                  <a:lnTo>
                    <a:pt x="55" y="402"/>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0" name="Google Shape;300;p28"/>
            <p:cNvSpPr/>
            <p:nvPr/>
          </p:nvSpPr>
          <p:spPr>
            <a:xfrm>
              <a:off x="4908550" y="4295775"/>
              <a:ext cx="820738" cy="709613"/>
            </a:xfrm>
            <a:custGeom>
              <a:avLst/>
              <a:gdLst/>
              <a:ahLst/>
              <a:cxnLst/>
              <a:rect l="l" t="t" r="r" b="b"/>
              <a:pathLst>
                <a:path w="517" h="447" extrusionOk="0">
                  <a:moveTo>
                    <a:pt x="168" y="396"/>
                  </a:moveTo>
                  <a:cubicBezTo>
                    <a:pt x="152" y="394"/>
                    <a:pt x="146" y="389"/>
                    <a:pt x="136" y="386"/>
                  </a:cubicBezTo>
                  <a:cubicBezTo>
                    <a:pt x="127" y="379"/>
                    <a:pt x="121" y="378"/>
                    <a:pt x="109" y="377"/>
                  </a:cubicBezTo>
                  <a:cubicBezTo>
                    <a:pt x="85" y="378"/>
                    <a:pt x="66" y="383"/>
                    <a:pt x="43" y="377"/>
                  </a:cubicBezTo>
                  <a:cubicBezTo>
                    <a:pt x="41" y="377"/>
                    <a:pt x="36" y="370"/>
                    <a:pt x="49" y="360"/>
                  </a:cubicBezTo>
                  <a:cubicBezTo>
                    <a:pt x="51" y="354"/>
                    <a:pt x="56" y="341"/>
                    <a:pt x="58" y="335"/>
                  </a:cubicBezTo>
                  <a:cubicBezTo>
                    <a:pt x="60" y="326"/>
                    <a:pt x="53" y="320"/>
                    <a:pt x="55" y="308"/>
                  </a:cubicBezTo>
                  <a:cubicBezTo>
                    <a:pt x="57" y="296"/>
                    <a:pt x="69" y="279"/>
                    <a:pt x="70" y="263"/>
                  </a:cubicBezTo>
                  <a:cubicBezTo>
                    <a:pt x="71" y="247"/>
                    <a:pt x="67" y="222"/>
                    <a:pt x="64" y="209"/>
                  </a:cubicBezTo>
                  <a:cubicBezTo>
                    <a:pt x="63" y="196"/>
                    <a:pt x="62" y="195"/>
                    <a:pt x="54" y="185"/>
                  </a:cubicBezTo>
                  <a:cubicBezTo>
                    <a:pt x="52" y="177"/>
                    <a:pt x="51" y="162"/>
                    <a:pt x="46" y="155"/>
                  </a:cubicBezTo>
                  <a:cubicBezTo>
                    <a:pt x="44" y="146"/>
                    <a:pt x="33" y="136"/>
                    <a:pt x="25" y="131"/>
                  </a:cubicBezTo>
                  <a:cubicBezTo>
                    <a:pt x="21" y="124"/>
                    <a:pt x="25" y="118"/>
                    <a:pt x="27" y="110"/>
                  </a:cubicBezTo>
                  <a:cubicBezTo>
                    <a:pt x="28" y="0"/>
                    <a:pt x="0" y="11"/>
                    <a:pt x="88" y="14"/>
                  </a:cubicBezTo>
                  <a:cubicBezTo>
                    <a:pt x="167" y="13"/>
                    <a:pt x="219" y="14"/>
                    <a:pt x="291" y="15"/>
                  </a:cubicBezTo>
                  <a:cubicBezTo>
                    <a:pt x="294" y="16"/>
                    <a:pt x="296" y="42"/>
                    <a:pt x="298" y="47"/>
                  </a:cubicBezTo>
                  <a:cubicBezTo>
                    <a:pt x="299" y="55"/>
                    <a:pt x="307" y="71"/>
                    <a:pt x="312" y="77"/>
                  </a:cubicBezTo>
                  <a:cubicBezTo>
                    <a:pt x="317" y="104"/>
                    <a:pt x="323" y="106"/>
                    <a:pt x="301" y="119"/>
                  </a:cubicBezTo>
                  <a:cubicBezTo>
                    <a:pt x="298" y="123"/>
                    <a:pt x="297" y="127"/>
                    <a:pt x="295" y="132"/>
                  </a:cubicBezTo>
                  <a:cubicBezTo>
                    <a:pt x="293" y="137"/>
                    <a:pt x="291" y="142"/>
                    <a:pt x="286" y="150"/>
                  </a:cubicBezTo>
                  <a:cubicBezTo>
                    <a:pt x="284" y="162"/>
                    <a:pt x="280" y="165"/>
                    <a:pt x="270" y="173"/>
                  </a:cubicBezTo>
                  <a:cubicBezTo>
                    <a:pt x="266" y="186"/>
                    <a:pt x="246" y="224"/>
                    <a:pt x="274" y="234"/>
                  </a:cubicBezTo>
                  <a:lnTo>
                    <a:pt x="438" y="231"/>
                  </a:lnTo>
                  <a:cubicBezTo>
                    <a:pt x="437" y="245"/>
                    <a:pt x="424" y="278"/>
                    <a:pt x="444" y="282"/>
                  </a:cubicBezTo>
                  <a:cubicBezTo>
                    <a:pt x="445" y="288"/>
                    <a:pt x="447" y="294"/>
                    <a:pt x="450" y="300"/>
                  </a:cubicBezTo>
                  <a:cubicBezTo>
                    <a:pt x="448" y="337"/>
                    <a:pt x="453" y="324"/>
                    <a:pt x="435" y="338"/>
                  </a:cubicBezTo>
                  <a:cubicBezTo>
                    <a:pt x="436" y="347"/>
                    <a:pt x="439" y="347"/>
                    <a:pt x="448" y="348"/>
                  </a:cubicBezTo>
                  <a:cubicBezTo>
                    <a:pt x="463" y="346"/>
                    <a:pt x="455" y="342"/>
                    <a:pt x="462" y="332"/>
                  </a:cubicBezTo>
                  <a:cubicBezTo>
                    <a:pt x="472" y="333"/>
                    <a:pt x="478" y="334"/>
                    <a:pt x="484" y="342"/>
                  </a:cubicBezTo>
                  <a:cubicBezTo>
                    <a:pt x="481" y="355"/>
                    <a:pt x="483" y="367"/>
                    <a:pt x="469" y="369"/>
                  </a:cubicBezTo>
                  <a:cubicBezTo>
                    <a:pt x="462" y="374"/>
                    <a:pt x="463" y="379"/>
                    <a:pt x="454" y="381"/>
                  </a:cubicBezTo>
                  <a:cubicBezTo>
                    <a:pt x="453" y="388"/>
                    <a:pt x="458" y="395"/>
                    <a:pt x="465" y="396"/>
                  </a:cubicBezTo>
                  <a:cubicBezTo>
                    <a:pt x="468" y="410"/>
                    <a:pt x="480" y="406"/>
                    <a:pt x="493" y="407"/>
                  </a:cubicBezTo>
                  <a:cubicBezTo>
                    <a:pt x="499" y="412"/>
                    <a:pt x="506" y="421"/>
                    <a:pt x="514" y="423"/>
                  </a:cubicBezTo>
                  <a:cubicBezTo>
                    <a:pt x="517" y="438"/>
                    <a:pt x="507" y="442"/>
                    <a:pt x="493" y="444"/>
                  </a:cubicBezTo>
                  <a:cubicBezTo>
                    <a:pt x="487" y="447"/>
                    <a:pt x="485" y="445"/>
                    <a:pt x="481" y="440"/>
                  </a:cubicBezTo>
                  <a:cubicBezTo>
                    <a:pt x="479" y="430"/>
                    <a:pt x="477" y="424"/>
                    <a:pt x="466" y="422"/>
                  </a:cubicBezTo>
                  <a:cubicBezTo>
                    <a:pt x="458" y="418"/>
                    <a:pt x="450" y="416"/>
                    <a:pt x="442" y="411"/>
                  </a:cubicBezTo>
                  <a:cubicBezTo>
                    <a:pt x="437" y="408"/>
                    <a:pt x="436" y="404"/>
                    <a:pt x="430" y="402"/>
                  </a:cubicBezTo>
                  <a:cubicBezTo>
                    <a:pt x="403" y="407"/>
                    <a:pt x="431" y="423"/>
                    <a:pt x="412" y="435"/>
                  </a:cubicBezTo>
                  <a:cubicBezTo>
                    <a:pt x="411" y="442"/>
                    <a:pt x="408" y="440"/>
                    <a:pt x="402" y="443"/>
                  </a:cubicBezTo>
                  <a:cubicBezTo>
                    <a:pt x="390" y="439"/>
                    <a:pt x="402" y="426"/>
                    <a:pt x="388" y="420"/>
                  </a:cubicBezTo>
                  <a:cubicBezTo>
                    <a:pt x="379" y="423"/>
                    <a:pt x="381" y="425"/>
                    <a:pt x="372" y="428"/>
                  </a:cubicBezTo>
                  <a:cubicBezTo>
                    <a:pt x="360" y="437"/>
                    <a:pt x="367" y="440"/>
                    <a:pt x="348" y="441"/>
                  </a:cubicBezTo>
                  <a:cubicBezTo>
                    <a:pt x="341" y="444"/>
                    <a:pt x="338" y="441"/>
                    <a:pt x="331" y="440"/>
                  </a:cubicBezTo>
                  <a:cubicBezTo>
                    <a:pt x="322" y="435"/>
                    <a:pt x="311" y="433"/>
                    <a:pt x="301" y="431"/>
                  </a:cubicBezTo>
                  <a:cubicBezTo>
                    <a:pt x="287" y="420"/>
                    <a:pt x="293" y="419"/>
                    <a:pt x="306" y="411"/>
                  </a:cubicBezTo>
                  <a:cubicBezTo>
                    <a:pt x="301" y="396"/>
                    <a:pt x="284" y="395"/>
                    <a:pt x="270" y="393"/>
                  </a:cubicBezTo>
                  <a:cubicBezTo>
                    <a:pt x="264" y="389"/>
                    <a:pt x="261" y="388"/>
                    <a:pt x="264" y="381"/>
                  </a:cubicBezTo>
                  <a:cubicBezTo>
                    <a:pt x="253" y="379"/>
                    <a:pt x="252" y="378"/>
                    <a:pt x="238" y="377"/>
                  </a:cubicBezTo>
                  <a:cubicBezTo>
                    <a:pt x="236" y="366"/>
                    <a:pt x="229" y="370"/>
                    <a:pt x="220" y="372"/>
                  </a:cubicBezTo>
                  <a:cubicBezTo>
                    <a:pt x="214" y="375"/>
                    <a:pt x="211" y="373"/>
                    <a:pt x="210" y="380"/>
                  </a:cubicBezTo>
                  <a:cubicBezTo>
                    <a:pt x="215" y="385"/>
                    <a:pt x="218" y="386"/>
                    <a:pt x="225" y="387"/>
                  </a:cubicBezTo>
                  <a:cubicBezTo>
                    <a:pt x="235" y="392"/>
                    <a:pt x="244" y="388"/>
                    <a:pt x="253" y="395"/>
                  </a:cubicBezTo>
                  <a:cubicBezTo>
                    <a:pt x="247" y="403"/>
                    <a:pt x="243" y="401"/>
                    <a:pt x="234" y="399"/>
                  </a:cubicBezTo>
                  <a:cubicBezTo>
                    <a:pt x="214" y="387"/>
                    <a:pt x="191" y="396"/>
                    <a:pt x="168" y="396"/>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1" name="Google Shape;301;p28"/>
            <p:cNvSpPr/>
            <p:nvPr/>
          </p:nvSpPr>
          <p:spPr>
            <a:xfrm>
              <a:off x="5322888" y="3940175"/>
              <a:ext cx="487362" cy="857250"/>
            </a:xfrm>
            <a:custGeom>
              <a:avLst/>
              <a:gdLst/>
              <a:ahLst/>
              <a:cxnLst/>
              <a:rect l="l" t="t" r="r" b="b"/>
              <a:pathLst>
                <a:path w="307" h="540" extrusionOk="0">
                  <a:moveTo>
                    <a:pt x="306" y="515"/>
                  </a:moveTo>
                  <a:cubicBezTo>
                    <a:pt x="293" y="514"/>
                    <a:pt x="282" y="516"/>
                    <a:pt x="271" y="514"/>
                  </a:cubicBezTo>
                  <a:cubicBezTo>
                    <a:pt x="247" y="515"/>
                    <a:pt x="249" y="518"/>
                    <a:pt x="232" y="521"/>
                  </a:cubicBezTo>
                  <a:cubicBezTo>
                    <a:pt x="219" y="525"/>
                    <a:pt x="203" y="540"/>
                    <a:pt x="195" y="539"/>
                  </a:cubicBezTo>
                  <a:cubicBezTo>
                    <a:pt x="184" y="537"/>
                    <a:pt x="188" y="523"/>
                    <a:pt x="184" y="514"/>
                  </a:cubicBezTo>
                  <a:cubicBezTo>
                    <a:pt x="180" y="505"/>
                    <a:pt x="174" y="496"/>
                    <a:pt x="171" y="487"/>
                  </a:cubicBezTo>
                  <a:cubicBezTo>
                    <a:pt x="171" y="478"/>
                    <a:pt x="189" y="451"/>
                    <a:pt x="174" y="454"/>
                  </a:cubicBezTo>
                  <a:cubicBezTo>
                    <a:pt x="124" y="451"/>
                    <a:pt x="63" y="459"/>
                    <a:pt x="13" y="458"/>
                  </a:cubicBezTo>
                  <a:cubicBezTo>
                    <a:pt x="2" y="453"/>
                    <a:pt x="2" y="442"/>
                    <a:pt x="0" y="431"/>
                  </a:cubicBezTo>
                  <a:cubicBezTo>
                    <a:pt x="0" y="422"/>
                    <a:pt x="4" y="412"/>
                    <a:pt x="10" y="398"/>
                  </a:cubicBezTo>
                  <a:cubicBezTo>
                    <a:pt x="14" y="390"/>
                    <a:pt x="18" y="388"/>
                    <a:pt x="22" y="380"/>
                  </a:cubicBezTo>
                  <a:cubicBezTo>
                    <a:pt x="26" y="372"/>
                    <a:pt x="30" y="359"/>
                    <a:pt x="36" y="350"/>
                  </a:cubicBezTo>
                  <a:cubicBezTo>
                    <a:pt x="42" y="341"/>
                    <a:pt x="55" y="337"/>
                    <a:pt x="57" y="328"/>
                  </a:cubicBezTo>
                  <a:cubicBezTo>
                    <a:pt x="59" y="319"/>
                    <a:pt x="49" y="302"/>
                    <a:pt x="46" y="293"/>
                  </a:cubicBezTo>
                  <a:cubicBezTo>
                    <a:pt x="42" y="288"/>
                    <a:pt x="41" y="281"/>
                    <a:pt x="37" y="275"/>
                  </a:cubicBezTo>
                  <a:cubicBezTo>
                    <a:pt x="35" y="264"/>
                    <a:pt x="35" y="253"/>
                    <a:pt x="33" y="242"/>
                  </a:cubicBezTo>
                  <a:cubicBezTo>
                    <a:pt x="37" y="216"/>
                    <a:pt x="34" y="188"/>
                    <a:pt x="30" y="161"/>
                  </a:cubicBezTo>
                  <a:cubicBezTo>
                    <a:pt x="31" y="139"/>
                    <a:pt x="42" y="115"/>
                    <a:pt x="61" y="101"/>
                  </a:cubicBezTo>
                  <a:cubicBezTo>
                    <a:pt x="75" y="75"/>
                    <a:pt x="81" y="23"/>
                    <a:pt x="120" y="7"/>
                  </a:cubicBezTo>
                  <a:lnTo>
                    <a:pt x="201" y="5"/>
                  </a:lnTo>
                  <a:cubicBezTo>
                    <a:pt x="230" y="4"/>
                    <a:pt x="281" y="0"/>
                    <a:pt x="297" y="2"/>
                  </a:cubicBezTo>
                  <a:cubicBezTo>
                    <a:pt x="302" y="3"/>
                    <a:pt x="300" y="19"/>
                    <a:pt x="300" y="19"/>
                  </a:cubicBezTo>
                  <a:cubicBezTo>
                    <a:pt x="300" y="70"/>
                    <a:pt x="295" y="243"/>
                    <a:pt x="295" y="307"/>
                  </a:cubicBezTo>
                  <a:cubicBezTo>
                    <a:pt x="295" y="371"/>
                    <a:pt x="296" y="379"/>
                    <a:pt x="297" y="404"/>
                  </a:cubicBezTo>
                  <a:cubicBezTo>
                    <a:pt x="298" y="428"/>
                    <a:pt x="301" y="441"/>
                    <a:pt x="303" y="460"/>
                  </a:cubicBezTo>
                  <a:cubicBezTo>
                    <a:pt x="305" y="479"/>
                    <a:pt x="306" y="508"/>
                    <a:pt x="307" y="517"/>
                  </a:cubicBezTo>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2" name="Google Shape;302;p28"/>
            <p:cNvSpPr/>
            <p:nvPr/>
          </p:nvSpPr>
          <p:spPr>
            <a:xfrm>
              <a:off x="5789613" y="3908425"/>
              <a:ext cx="531812" cy="862013"/>
            </a:xfrm>
            <a:custGeom>
              <a:avLst/>
              <a:gdLst/>
              <a:ahLst/>
              <a:cxnLst/>
              <a:rect l="l" t="t" r="r" b="b"/>
              <a:pathLst>
                <a:path w="335" h="543" extrusionOk="0">
                  <a:moveTo>
                    <a:pt x="10" y="481"/>
                  </a:moveTo>
                  <a:lnTo>
                    <a:pt x="3" y="427"/>
                  </a:lnTo>
                  <a:lnTo>
                    <a:pt x="0" y="349"/>
                  </a:lnTo>
                  <a:lnTo>
                    <a:pt x="3" y="276"/>
                  </a:lnTo>
                  <a:lnTo>
                    <a:pt x="7" y="21"/>
                  </a:lnTo>
                  <a:lnTo>
                    <a:pt x="237" y="0"/>
                  </a:lnTo>
                  <a:lnTo>
                    <a:pt x="292" y="220"/>
                  </a:lnTo>
                  <a:cubicBezTo>
                    <a:pt x="293" y="226"/>
                    <a:pt x="294" y="232"/>
                    <a:pt x="297" y="238"/>
                  </a:cubicBezTo>
                  <a:cubicBezTo>
                    <a:pt x="301" y="246"/>
                    <a:pt x="312" y="259"/>
                    <a:pt x="315" y="268"/>
                  </a:cubicBezTo>
                  <a:cubicBezTo>
                    <a:pt x="315" y="276"/>
                    <a:pt x="313" y="284"/>
                    <a:pt x="316" y="291"/>
                  </a:cubicBezTo>
                  <a:cubicBezTo>
                    <a:pt x="318" y="296"/>
                    <a:pt x="326" y="291"/>
                    <a:pt x="325" y="297"/>
                  </a:cubicBezTo>
                  <a:cubicBezTo>
                    <a:pt x="323" y="308"/>
                    <a:pt x="315" y="315"/>
                    <a:pt x="310" y="325"/>
                  </a:cubicBezTo>
                  <a:cubicBezTo>
                    <a:pt x="310" y="331"/>
                    <a:pt x="309" y="371"/>
                    <a:pt x="319" y="379"/>
                  </a:cubicBezTo>
                  <a:cubicBezTo>
                    <a:pt x="326" y="395"/>
                    <a:pt x="317" y="412"/>
                    <a:pt x="328" y="427"/>
                  </a:cubicBezTo>
                  <a:cubicBezTo>
                    <a:pt x="329" y="438"/>
                    <a:pt x="335" y="436"/>
                    <a:pt x="324" y="438"/>
                  </a:cubicBezTo>
                  <a:cubicBezTo>
                    <a:pt x="313" y="440"/>
                    <a:pt x="293" y="440"/>
                    <a:pt x="264" y="442"/>
                  </a:cubicBezTo>
                  <a:cubicBezTo>
                    <a:pt x="221" y="445"/>
                    <a:pt x="250" y="448"/>
                    <a:pt x="151" y="450"/>
                  </a:cubicBezTo>
                  <a:cubicBezTo>
                    <a:pt x="128" y="467"/>
                    <a:pt x="124" y="457"/>
                    <a:pt x="84" y="460"/>
                  </a:cubicBezTo>
                  <a:cubicBezTo>
                    <a:pt x="78" y="470"/>
                    <a:pt x="86" y="471"/>
                    <a:pt x="91" y="480"/>
                  </a:cubicBezTo>
                  <a:cubicBezTo>
                    <a:pt x="92" y="487"/>
                    <a:pt x="106" y="488"/>
                    <a:pt x="108" y="493"/>
                  </a:cubicBezTo>
                  <a:cubicBezTo>
                    <a:pt x="110" y="498"/>
                    <a:pt x="110" y="505"/>
                    <a:pt x="106" y="513"/>
                  </a:cubicBezTo>
                  <a:cubicBezTo>
                    <a:pt x="119" y="530"/>
                    <a:pt x="97" y="536"/>
                    <a:pt x="84" y="543"/>
                  </a:cubicBezTo>
                  <a:cubicBezTo>
                    <a:pt x="72" y="539"/>
                    <a:pt x="71" y="531"/>
                    <a:pt x="64" y="522"/>
                  </a:cubicBezTo>
                  <a:cubicBezTo>
                    <a:pt x="63" y="507"/>
                    <a:pt x="64" y="503"/>
                    <a:pt x="52" y="496"/>
                  </a:cubicBezTo>
                  <a:cubicBezTo>
                    <a:pt x="39" y="502"/>
                    <a:pt x="47" y="517"/>
                    <a:pt x="40" y="528"/>
                  </a:cubicBezTo>
                  <a:cubicBezTo>
                    <a:pt x="38" y="539"/>
                    <a:pt x="39" y="538"/>
                    <a:pt x="27" y="537"/>
                  </a:cubicBezTo>
                  <a:cubicBezTo>
                    <a:pt x="23" y="536"/>
                    <a:pt x="19" y="535"/>
                    <a:pt x="15" y="534"/>
                  </a:cubicBezTo>
                  <a:cubicBezTo>
                    <a:pt x="12" y="525"/>
                    <a:pt x="12" y="499"/>
                    <a:pt x="10" y="481"/>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3" name="Google Shape;303;p28"/>
            <p:cNvSpPr/>
            <p:nvPr/>
          </p:nvSpPr>
          <p:spPr>
            <a:xfrm>
              <a:off x="5919788" y="4583113"/>
              <a:ext cx="1246188" cy="987425"/>
            </a:xfrm>
            <a:custGeom>
              <a:avLst/>
              <a:gdLst/>
              <a:ahLst/>
              <a:cxnLst/>
              <a:rect l="l" t="t" r="r" b="b"/>
              <a:pathLst>
                <a:path w="785" h="622" extrusionOk="0">
                  <a:moveTo>
                    <a:pt x="588" y="7"/>
                  </a:moveTo>
                  <a:cubicBezTo>
                    <a:pt x="591" y="13"/>
                    <a:pt x="594" y="27"/>
                    <a:pt x="597" y="37"/>
                  </a:cubicBezTo>
                  <a:cubicBezTo>
                    <a:pt x="600" y="47"/>
                    <a:pt x="602" y="58"/>
                    <a:pt x="605" y="68"/>
                  </a:cubicBezTo>
                  <a:cubicBezTo>
                    <a:pt x="607" y="79"/>
                    <a:pt x="610" y="89"/>
                    <a:pt x="617" y="98"/>
                  </a:cubicBezTo>
                  <a:cubicBezTo>
                    <a:pt x="623" y="112"/>
                    <a:pt x="630" y="136"/>
                    <a:pt x="639" y="152"/>
                  </a:cubicBezTo>
                  <a:cubicBezTo>
                    <a:pt x="646" y="161"/>
                    <a:pt x="665" y="185"/>
                    <a:pt x="672" y="194"/>
                  </a:cubicBezTo>
                  <a:cubicBezTo>
                    <a:pt x="680" y="197"/>
                    <a:pt x="679" y="202"/>
                    <a:pt x="683" y="209"/>
                  </a:cubicBezTo>
                  <a:cubicBezTo>
                    <a:pt x="688" y="215"/>
                    <a:pt x="697" y="220"/>
                    <a:pt x="701" y="232"/>
                  </a:cubicBezTo>
                  <a:cubicBezTo>
                    <a:pt x="703" y="249"/>
                    <a:pt x="701" y="266"/>
                    <a:pt x="708" y="280"/>
                  </a:cubicBezTo>
                  <a:cubicBezTo>
                    <a:pt x="711" y="292"/>
                    <a:pt x="718" y="299"/>
                    <a:pt x="722" y="305"/>
                  </a:cubicBezTo>
                  <a:cubicBezTo>
                    <a:pt x="727" y="314"/>
                    <a:pt x="733" y="324"/>
                    <a:pt x="738" y="334"/>
                  </a:cubicBezTo>
                  <a:cubicBezTo>
                    <a:pt x="740" y="345"/>
                    <a:pt x="742" y="353"/>
                    <a:pt x="749" y="362"/>
                  </a:cubicBezTo>
                  <a:cubicBezTo>
                    <a:pt x="750" y="368"/>
                    <a:pt x="759" y="377"/>
                    <a:pt x="759" y="377"/>
                  </a:cubicBezTo>
                  <a:cubicBezTo>
                    <a:pt x="762" y="385"/>
                    <a:pt x="767" y="380"/>
                    <a:pt x="770" y="388"/>
                  </a:cubicBezTo>
                  <a:cubicBezTo>
                    <a:pt x="771" y="400"/>
                    <a:pt x="772" y="404"/>
                    <a:pt x="779" y="413"/>
                  </a:cubicBezTo>
                  <a:cubicBezTo>
                    <a:pt x="780" y="430"/>
                    <a:pt x="782" y="446"/>
                    <a:pt x="783" y="463"/>
                  </a:cubicBezTo>
                  <a:cubicBezTo>
                    <a:pt x="782" y="480"/>
                    <a:pt x="785" y="521"/>
                    <a:pt x="783" y="536"/>
                  </a:cubicBezTo>
                  <a:cubicBezTo>
                    <a:pt x="781" y="551"/>
                    <a:pt x="769" y="546"/>
                    <a:pt x="768" y="554"/>
                  </a:cubicBezTo>
                  <a:cubicBezTo>
                    <a:pt x="760" y="567"/>
                    <a:pt x="767" y="575"/>
                    <a:pt x="774" y="584"/>
                  </a:cubicBezTo>
                  <a:cubicBezTo>
                    <a:pt x="771" y="588"/>
                    <a:pt x="736" y="610"/>
                    <a:pt x="729" y="611"/>
                  </a:cubicBezTo>
                  <a:cubicBezTo>
                    <a:pt x="725" y="617"/>
                    <a:pt x="718" y="616"/>
                    <a:pt x="711" y="617"/>
                  </a:cubicBezTo>
                  <a:cubicBezTo>
                    <a:pt x="690" y="616"/>
                    <a:pt x="695" y="622"/>
                    <a:pt x="683" y="613"/>
                  </a:cubicBezTo>
                  <a:cubicBezTo>
                    <a:pt x="677" y="608"/>
                    <a:pt x="691" y="606"/>
                    <a:pt x="689" y="596"/>
                  </a:cubicBezTo>
                  <a:cubicBezTo>
                    <a:pt x="687" y="586"/>
                    <a:pt x="678" y="562"/>
                    <a:pt x="672" y="553"/>
                  </a:cubicBezTo>
                  <a:cubicBezTo>
                    <a:pt x="667" y="541"/>
                    <a:pt x="657" y="541"/>
                    <a:pt x="650" y="539"/>
                  </a:cubicBezTo>
                  <a:cubicBezTo>
                    <a:pt x="642" y="538"/>
                    <a:pt x="634" y="540"/>
                    <a:pt x="627" y="538"/>
                  </a:cubicBezTo>
                  <a:cubicBezTo>
                    <a:pt x="623" y="537"/>
                    <a:pt x="615" y="520"/>
                    <a:pt x="611" y="517"/>
                  </a:cubicBezTo>
                  <a:cubicBezTo>
                    <a:pt x="606" y="511"/>
                    <a:pt x="607" y="493"/>
                    <a:pt x="602" y="487"/>
                  </a:cubicBezTo>
                  <a:cubicBezTo>
                    <a:pt x="597" y="481"/>
                    <a:pt x="586" y="487"/>
                    <a:pt x="581" y="484"/>
                  </a:cubicBezTo>
                  <a:cubicBezTo>
                    <a:pt x="576" y="481"/>
                    <a:pt x="573" y="472"/>
                    <a:pt x="573" y="467"/>
                  </a:cubicBezTo>
                  <a:cubicBezTo>
                    <a:pt x="573" y="466"/>
                    <a:pt x="580" y="456"/>
                    <a:pt x="581" y="454"/>
                  </a:cubicBezTo>
                  <a:cubicBezTo>
                    <a:pt x="583" y="444"/>
                    <a:pt x="585" y="435"/>
                    <a:pt x="576" y="430"/>
                  </a:cubicBezTo>
                  <a:cubicBezTo>
                    <a:pt x="574" y="431"/>
                    <a:pt x="571" y="457"/>
                    <a:pt x="569" y="460"/>
                  </a:cubicBezTo>
                  <a:cubicBezTo>
                    <a:pt x="569" y="460"/>
                    <a:pt x="564" y="452"/>
                    <a:pt x="564" y="451"/>
                  </a:cubicBezTo>
                  <a:cubicBezTo>
                    <a:pt x="560" y="445"/>
                    <a:pt x="555" y="440"/>
                    <a:pt x="552" y="433"/>
                  </a:cubicBezTo>
                  <a:cubicBezTo>
                    <a:pt x="551" y="426"/>
                    <a:pt x="549" y="420"/>
                    <a:pt x="543" y="416"/>
                  </a:cubicBezTo>
                  <a:cubicBezTo>
                    <a:pt x="535" y="406"/>
                    <a:pt x="528" y="399"/>
                    <a:pt x="518" y="391"/>
                  </a:cubicBezTo>
                  <a:cubicBezTo>
                    <a:pt x="516" y="386"/>
                    <a:pt x="513" y="382"/>
                    <a:pt x="510" y="377"/>
                  </a:cubicBezTo>
                  <a:cubicBezTo>
                    <a:pt x="512" y="367"/>
                    <a:pt x="514" y="363"/>
                    <a:pt x="524" y="359"/>
                  </a:cubicBezTo>
                  <a:cubicBezTo>
                    <a:pt x="525" y="351"/>
                    <a:pt x="530" y="352"/>
                    <a:pt x="531" y="344"/>
                  </a:cubicBezTo>
                  <a:cubicBezTo>
                    <a:pt x="528" y="325"/>
                    <a:pt x="506" y="346"/>
                    <a:pt x="500" y="355"/>
                  </a:cubicBezTo>
                  <a:cubicBezTo>
                    <a:pt x="498" y="348"/>
                    <a:pt x="495" y="344"/>
                    <a:pt x="494" y="338"/>
                  </a:cubicBezTo>
                  <a:cubicBezTo>
                    <a:pt x="494" y="323"/>
                    <a:pt x="494" y="308"/>
                    <a:pt x="495" y="293"/>
                  </a:cubicBezTo>
                  <a:cubicBezTo>
                    <a:pt x="495" y="287"/>
                    <a:pt x="500" y="275"/>
                    <a:pt x="500" y="275"/>
                  </a:cubicBezTo>
                  <a:cubicBezTo>
                    <a:pt x="500" y="265"/>
                    <a:pt x="503" y="235"/>
                    <a:pt x="495" y="220"/>
                  </a:cubicBezTo>
                  <a:cubicBezTo>
                    <a:pt x="492" y="203"/>
                    <a:pt x="488" y="198"/>
                    <a:pt x="471" y="194"/>
                  </a:cubicBezTo>
                  <a:cubicBezTo>
                    <a:pt x="465" y="189"/>
                    <a:pt x="465" y="197"/>
                    <a:pt x="459" y="194"/>
                  </a:cubicBezTo>
                  <a:cubicBezTo>
                    <a:pt x="453" y="191"/>
                    <a:pt x="445" y="186"/>
                    <a:pt x="435" y="175"/>
                  </a:cubicBezTo>
                  <a:cubicBezTo>
                    <a:pt x="426" y="167"/>
                    <a:pt x="413" y="142"/>
                    <a:pt x="399" y="131"/>
                  </a:cubicBezTo>
                  <a:cubicBezTo>
                    <a:pt x="389" y="124"/>
                    <a:pt x="372" y="110"/>
                    <a:pt x="359" y="106"/>
                  </a:cubicBezTo>
                  <a:cubicBezTo>
                    <a:pt x="346" y="107"/>
                    <a:pt x="336" y="103"/>
                    <a:pt x="323" y="106"/>
                  </a:cubicBezTo>
                  <a:cubicBezTo>
                    <a:pt x="318" y="109"/>
                    <a:pt x="325" y="124"/>
                    <a:pt x="320" y="127"/>
                  </a:cubicBezTo>
                  <a:cubicBezTo>
                    <a:pt x="316" y="133"/>
                    <a:pt x="306" y="123"/>
                    <a:pt x="300" y="127"/>
                  </a:cubicBezTo>
                  <a:cubicBezTo>
                    <a:pt x="296" y="133"/>
                    <a:pt x="286" y="140"/>
                    <a:pt x="282" y="146"/>
                  </a:cubicBezTo>
                  <a:cubicBezTo>
                    <a:pt x="280" y="159"/>
                    <a:pt x="270" y="159"/>
                    <a:pt x="261" y="166"/>
                  </a:cubicBezTo>
                  <a:cubicBezTo>
                    <a:pt x="246" y="165"/>
                    <a:pt x="243" y="165"/>
                    <a:pt x="231" y="158"/>
                  </a:cubicBezTo>
                  <a:cubicBezTo>
                    <a:pt x="227" y="152"/>
                    <a:pt x="221" y="148"/>
                    <a:pt x="216" y="142"/>
                  </a:cubicBezTo>
                  <a:cubicBezTo>
                    <a:pt x="215" y="135"/>
                    <a:pt x="210" y="129"/>
                    <a:pt x="204" y="125"/>
                  </a:cubicBezTo>
                  <a:cubicBezTo>
                    <a:pt x="195" y="113"/>
                    <a:pt x="176" y="104"/>
                    <a:pt x="161" y="103"/>
                  </a:cubicBezTo>
                  <a:cubicBezTo>
                    <a:pt x="149" y="101"/>
                    <a:pt x="140" y="99"/>
                    <a:pt x="129" y="95"/>
                  </a:cubicBezTo>
                  <a:cubicBezTo>
                    <a:pt x="96" y="96"/>
                    <a:pt x="72" y="99"/>
                    <a:pt x="41" y="103"/>
                  </a:cubicBezTo>
                  <a:cubicBezTo>
                    <a:pt x="15" y="100"/>
                    <a:pt x="22" y="105"/>
                    <a:pt x="24" y="86"/>
                  </a:cubicBezTo>
                  <a:cubicBezTo>
                    <a:pt x="24" y="79"/>
                    <a:pt x="26" y="70"/>
                    <a:pt x="21" y="65"/>
                  </a:cubicBezTo>
                  <a:cubicBezTo>
                    <a:pt x="18" y="62"/>
                    <a:pt x="12" y="58"/>
                    <a:pt x="12" y="58"/>
                  </a:cubicBezTo>
                  <a:cubicBezTo>
                    <a:pt x="8" y="52"/>
                    <a:pt x="4" y="47"/>
                    <a:pt x="0" y="41"/>
                  </a:cubicBezTo>
                  <a:cubicBezTo>
                    <a:pt x="8" y="25"/>
                    <a:pt x="39" y="34"/>
                    <a:pt x="50" y="34"/>
                  </a:cubicBezTo>
                  <a:cubicBezTo>
                    <a:pt x="62" y="32"/>
                    <a:pt x="36" y="28"/>
                    <a:pt x="71" y="26"/>
                  </a:cubicBezTo>
                  <a:lnTo>
                    <a:pt x="246" y="13"/>
                  </a:lnTo>
                  <a:cubicBezTo>
                    <a:pt x="247" y="23"/>
                    <a:pt x="264" y="42"/>
                    <a:pt x="275" y="44"/>
                  </a:cubicBezTo>
                  <a:cubicBezTo>
                    <a:pt x="314" y="43"/>
                    <a:pt x="349" y="41"/>
                    <a:pt x="387" y="40"/>
                  </a:cubicBezTo>
                  <a:cubicBezTo>
                    <a:pt x="407" y="38"/>
                    <a:pt x="426" y="35"/>
                    <a:pt x="446" y="34"/>
                  </a:cubicBezTo>
                  <a:cubicBezTo>
                    <a:pt x="468" y="29"/>
                    <a:pt x="484" y="31"/>
                    <a:pt x="510" y="32"/>
                  </a:cubicBezTo>
                  <a:cubicBezTo>
                    <a:pt x="515" y="34"/>
                    <a:pt x="519" y="37"/>
                    <a:pt x="524" y="40"/>
                  </a:cubicBezTo>
                  <a:cubicBezTo>
                    <a:pt x="525" y="47"/>
                    <a:pt x="526" y="49"/>
                    <a:pt x="531" y="53"/>
                  </a:cubicBezTo>
                  <a:cubicBezTo>
                    <a:pt x="535" y="48"/>
                    <a:pt x="536" y="44"/>
                    <a:pt x="537" y="38"/>
                  </a:cubicBezTo>
                  <a:cubicBezTo>
                    <a:pt x="538" y="33"/>
                    <a:pt x="536" y="22"/>
                    <a:pt x="536" y="22"/>
                  </a:cubicBezTo>
                  <a:cubicBezTo>
                    <a:pt x="535" y="12"/>
                    <a:pt x="531" y="13"/>
                    <a:pt x="533" y="2"/>
                  </a:cubicBezTo>
                  <a:cubicBezTo>
                    <a:pt x="543" y="2"/>
                    <a:pt x="564" y="0"/>
                    <a:pt x="575" y="2"/>
                  </a:cubicBezTo>
                  <a:cubicBezTo>
                    <a:pt x="579" y="4"/>
                    <a:pt x="588" y="2"/>
                    <a:pt x="588" y="7"/>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4" name="Google Shape;304;p28"/>
            <p:cNvSpPr/>
            <p:nvPr/>
          </p:nvSpPr>
          <p:spPr>
            <a:xfrm>
              <a:off x="6161088" y="3868738"/>
              <a:ext cx="752475" cy="793750"/>
            </a:xfrm>
            <a:custGeom>
              <a:avLst/>
              <a:gdLst/>
              <a:ahLst/>
              <a:cxnLst/>
              <a:rect l="l" t="t" r="r" b="b"/>
              <a:pathLst>
                <a:path w="474" h="500" extrusionOk="0">
                  <a:moveTo>
                    <a:pt x="3" y="23"/>
                  </a:moveTo>
                  <a:lnTo>
                    <a:pt x="117" y="16"/>
                  </a:lnTo>
                  <a:cubicBezTo>
                    <a:pt x="149" y="12"/>
                    <a:pt x="208" y="2"/>
                    <a:pt x="225" y="1"/>
                  </a:cubicBezTo>
                  <a:cubicBezTo>
                    <a:pt x="242" y="0"/>
                    <a:pt x="219" y="5"/>
                    <a:pt x="217" y="8"/>
                  </a:cubicBezTo>
                  <a:cubicBezTo>
                    <a:pt x="216" y="14"/>
                    <a:pt x="216" y="16"/>
                    <a:pt x="210" y="19"/>
                  </a:cubicBezTo>
                  <a:cubicBezTo>
                    <a:pt x="197" y="36"/>
                    <a:pt x="220" y="49"/>
                    <a:pt x="234" y="50"/>
                  </a:cubicBezTo>
                  <a:cubicBezTo>
                    <a:pt x="239" y="54"/>
                    <a:pt x="246" y="58"/>
                    <a:pt x="252" y="59"/>
                  </a:cubicBezTo>
                  <a:cubicBezTo>
                    <a:pt x="259" y="63"/>
                    <a:pt x="261" y="71"/>
                    <a:pt x="265" y="76"/>
                  </a:cubicBezTo>
                  <a:cubicBezTo>
                    <a:pt x="269" y="81"/>
                    <a:pt x="275" y="85"/>
                    <a:pt x="279" y="92"/>
                  </a:cubicBezTo>
                  <a:cubicBezTo>
                    <a:pt x="281" y="104"/>
                    <a:pt x="288" y="111"/>
                    <a:pt x="300" y="113"/>
                  </a:cubicBezTo>
                  <a:cubicBezTo>
                    <a:pt x="312" y="119"/>
                    <a:pt x="307" y="124"/>
                    <a:pt x="316" y="131"/>
                  </a:cubicBezTo>
                  <a:cubicBezTo>
                    <a:pt x="324" y="145"/>
                    <a:pt x="339" y="149"/>
                    <a:pt x="354" y="152"/>
                  </a:cubicBezTo>
                  <a:cubicBezTo>
                    <a:pt x="361" y="164"/>
                    <a:pt x="349" y="171"/>
                    <a:pt x="363" y="179"/>
                  </a:cubicBezTo>
                  <a:cubicBezTo>
                    <a:pt x="367" y="184"/>
                    <a:pt x="378" y="193"/>
                    <a:pt x="384" y="194"/>
                  </a:cubicBezTo>
                  <a:cubicBezTo>
                    <a:pt x="391" y="199"/>
                    <a:pt x="400" y="203"/>
                    <a:pt x="408" y="212"/>
                  </a:cubicBezTo>
                  <a:cubicBezTo>
                    <a:pt x="413" y="236"/>
                    <a:pt x="409" y="243"/>
                    <a:pt x="433" y="250"/>
                  </a:cubicBezTo>
                  <a:cubicBezTo>
                    <a:pt x="448" y="259"/>
                    <a:pt x="435" y="287"/>
                    <a:pt x="450" y="290"/>
                  </a:cubicBezTo>
                  <a:cubicBezTo>
                    <a:pt x="459" y="297"/>
                    <a:pt x="461" y="296"/>
                    <a:pt x="474" y="298"/>
                  </a:cubicBezTo>
                  <a:cubicBezTo>
                    <a:pt x="469" y="305"/>
                    <a:pt x="472" y="309"/>
                    <a:pt x="463" y="311"/>
                  </a:cubicBezTo>
                  <a:cubicBezTo>
                    <a:pt x="458" y="325"/>
                    <a:pt x="450" y="364"/>
                    <a:pt x="445" y="379"/>
                  </a:cubicBezTo>
                  <a:cubicBezTo>
                    <a:pt x="442" y="393"/>
                    <a:pt x="447" y="394"/>
                    <a:pt x="445" y="398"/>
                  </a:cubicBezTo>
                  <a:cubicBezTo>
                    <a:pt x="443" y="402"/>
                    <a:pt x="435" y="396"/>
                    <a:pt x="433" y="404"/>
                  </a:cubicBezTo>
                  <a:cubicBezTo>
                    <a:pt x="431" y="412"/>
                    <a:pt x="444" y="441"/>
                    <a:pt x="435" y="449"/>
                  </a:cubicBezTo>
                  <a:cubicBezTo>
                    <a:pt x="426" y="457"/>
                    <a:pt x="390" y="444"/>
                    <a:pt x="381" y="452"/>
                  </a:cubicBezTo>
                  <a:cubicBezTo>
                    <a:pt x="382" y="468"/>
                    <a:pt x="391" y="486"/>
                    <a:pt x="381" y="500"/>
                  </a:cubicBezTo>
                  <a:cubicBezTo>
                    <a:pt x="362" y="486"/>
                    <a:pt x="364" y="483"/>
                    <a:pt x="334" y="479"/>
                  </a:cubicBezTo>
                  <a:cubicBezTo>
                    <a:pt x="318" y="480"/>
                    <a:pt x="293" y="484"/>
                    <a:pt x="277" y="485"/>
                  </a:cubicBezTo>
                  <a:cubicBezTo>
                    <a:pt x="259" y="492"/>
                    <a:pt x="254" y="486"/>
                    <a:pt x="231" y="487"/>
                  </a:cubicBezTo>
                  <a:cubicBezTo>
                    <a:pt x="194" y="490"/>
                    <a:pt x="160" y="490"/>
                    <a:pt x="123" y="491"/>
                  </a:cubicBezTo>
                  <a:cubicBezTo>
                    <a:pt x="111" y="489"/>
                    <a:pt x="111" y="482"/>
                    <a:pt x="102" y="475"/>
                  </a:cubicBezTo>
                  <a:cubicBezTo>
                    <a:pt x="99" y="470"/>
                    <a:pt x="97" y="466"/>
                    <a:pt x="94" y="461"/>
                  </a:cubicBezTo>
                  <a:cubicBezTo>
                    <a:pt x="93" y="452"/>
                    <a:pt x="92" y="444"/>
                    <a:pt x="88" y="436"/>
                  </a:cubicBezTo>
                  <a:cubicBezTo>
                    <a:pt x="86" y="426"/>
                    <a:pt x="89" y="415"/>
                    <a:pt x="82" y="406"/>
                  </a:cubicBezTo>
                  <a:cubicBezTo>
                    <a:pt x="80" y="385"/>
                    <a:pt x="74" y="367"/>
                    <a:pt x="78" y="346"/>
                  </a:cubicBezTo>
                  <a:cubicBezTo>
                    <a:pt x="79" y="338"/>
                    <a:pt x="88" y="330"/>
                    <a:pt x="91" y="322"/>
                  </a:cubicBezTo>
                  <a:cubicBezTo>
                    <a:pt x="85" y="318"/>
                    <a:pt x="86" y="321"/>
                    <a:pt x="82" y="314"/>
                  </a:cubicBezTo>
                  <a:cubicBezTo>
                    <a:pt x="78" y="309"/>
                    <a:pt x="82" y="299"/>
                    <a:pt x="79" y="290"/>
                  </a:cubicBezTo>
                  <a:cubicBezTo>
                    <a:pt x="76" y="281"/>
                    <a:pt x="68" y="276"/>
                    <a:pt x="63" y="262"/>
                  </a:cubicBezTo>
                  <a:cubicBezTo>
                    <a:pt x="59" y="249"/>
                    <a:pt x="53" y="218"/>
                    <a:pt x="49" y="205"/>
                  </a:cubicBezTo>
                  <a:cubicBezTo>
                    <a:pt x="44" y="188"/>
                    <a:pt x="41" y="176"/>
                    <a:pt x="34" y="149"/>
                  </a:cubicBezTo>
                  <a:cubicBezTo>
                    <a:pt x="27" y="122"/>
                    <a:pt x="12" y="65"/>
                    <a:pt x="7" y="44"/>
                  </a:cubicBezTo>
                  <a:cubicBezTo>
                    <a:pt x="6" y="39"/>
                    <a:pt x="0" y="26"/>
                    <a:pt x="3" y="23"/>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5" name="Google Shape;305;p28"/>
            <p:cNvSpPr/>
            <p:nvPr/>
          </p:nvSpPr>
          <p:spPr>
            <a:xfrm>
              <a:off x="5589588" y="3165475"/>
              <a:ext cx="1025525" cy="519113"/>
            </a:xfrm>
            <a:custGeom>
              <a:avLst/>
              <a:gdLst/>
              <a:ahLst/>
              <a:cxnLst/>
              <a:rect l="l" t="t" r="r" b="b"/>
              <a:pathLst>
                <a:path w="646" h="327" extrusionOk="0">
                  <a:moveTo>
                    <a:pt x="646" y="156"/>
                  </a:moveTo>
                  <a:cubicBezTo>
                    <a:pt x="642" y="162"/>
                    <a:pt x="636" y="165"/>
                    <a:pt x="630" y="169"/>
                  </a:cubicBezTo>
                  <a:cubicBezTo>
                    <a:pt x="626" y="176"/>
                    <a:pt x="622" y="179"/>
                    <a:pt x="615" y="183"/>
                  </a:cubicBezTo>
                  <a:cubicBezTo>
                    <a:pt x="611" y="188"/>
                    <a:pt x="607" y="189"/>
                    <a:pt x="601" y="192"/>
                  </a:cubicBezTo>
                  <a:cubicBezTo>
                    <a:pt x="595" y="197"/>
                    <a:pt x="590" y="208"/>
                    <a:pt x="585" y="216"/>
                  </a:cubicBezTo>
                  <a:cubicBezTo>
                    <a:pt x="580" y="224"/>
                    <a:pt x="579" y="233"/>
                    <a:pt x="570" y="240"/>
                  </a:cubicBezTo>
                  <a:cubicBezTo>
                    <a:pt x="567" y="246"/>
                    <a:pt x="565" y="246"/>
                    <a:pt x="559" y="247"/>
                  </a:cubicBezTo>
                  <a:cubicBezTo>
                    <a:pt x="552" y="251"/>
                    <a:pt x="545" y="260"/>
                    <a:pt x="523" y="265"/>
                  </a:cubicBezTo>
                  <a:cubicBezTo>
                    <a:pt x="505" y="274"/>
                    <a:pt x="446" y="279"/>
                    <a:pt x="426" y="280"/>
                  </a:cubicBezTo>
                  <a:cubicBezTo>
                    <a:pt x="361" y="287"/>
                    <a:pt x="182" y="297"/>
                    <a:pt x="126" y="304"/>
                  </a:cubicBezTo>
                  <a:cubicBezTo>
                    <a:pt x="125" y="307"/>
                    <a:pt x="129" y="315"/>
                    <a:pt x="126" y="318"/>
                  </a:cubicBezTo>
                  <a:cubicBezTo>
                    <a:pt x="123" y="321"/>
                    <a:pt x="121" y="320"/>
                    <a:pt x="106" y="321"/>
                  </a:cubicBezTo>
                  <a:cubicBezTo>
                    <a:pt x="91" y="322"/>
                    <a:pt x="52" y="322"/>
                    <a:pt x="34" y="322"/>
                  </a:cubicBezTo>
                  <a:cubicBezTo>
                    <a:pt x="23" y="327"/>
                    <a:pt x="11" y="325"/>
                    <a:pt x="0" y="324"/>
                  </a:cubicBezTo>
                  <a:cubicBezTo>
                    <a:pt x="8" y="320"/>
                    <a:pt x="13" y="314"/>
                    <a:pt x="21" y="309"/>
                  </a:cubicBezTo>
                  <a:cubicBezTo>
                    <a:pt x="27" y="280"/>
                    <a:pt x="12" y="248"/>
                    <a:pt x="42" y="238"/>
                  </a:cubicBezTo>
                  <a:cubicBezTo>
                    <a:pt x="50" y="242"/>
                    <a:pt x="54" y="246"/>
                    <a:pt x="63" y="247"/>
                  </a:cubicBezTo>
                  <a:cubicBezTo>
                    <a:pt x="72" y="262"/>
                    <a:pt x="59" y="259"/>
                    <a:pt x="87" y="256"/>
                  </a:cubicBezTo>
                  <a:cubicBezTo>
                    <a:pt x="85" y="252"/>
                    <a:pt x="84" y="247"/>
                    <a:pt x="82" y="243"/>
                  </a:cubicBezTo>
                  <a:cubicBezTo>
                    <a:pt x="81" y="231"/>
                    <a:pt x="79" y="216"/>
                    <a:pt x="93" y="213"/>
                  </a:cubicBezTo>
                  <a:cubicBezTo>
                    <a:pt x="102" y="206"/>
                    <a:pt x="104" y="211"/>
                    <a:pt x="109" y="199"/>
                  </a:cubicBezTo>
                  <a:cubicBezTo>
                    <a:pt x="114" y="194"/>
                    <a:pt x="106" y="177"/>
                    <a:pt x="112" y="172"/>
                  </a:cubicBezTo>
                  <a:cubicBezTo>
                    <a:pt x="114" y="167"/>
                    <a:pt x="117" y="166"/>
                    <a:pt x="123" y="165"/>
                  </a:cubicBezTo>
                  <a:cubicBezTo>
                    <a:pt x="129" y="164"/>
                    <a:pt x="139" y="167"/>
                    <a:pt x="148" y="166"/>
                  </a:cubicBezTo>
                  <a:cubicBezTo>
                    <a:pt x="163" y="157"/>
                    <a:pt x="151" y="159"/>
                    <a:pt x="180" y="160"/>
                  </a:cubicBezTo>
                  <a:cubicBezTo>
                    <a:pt x="186" y="164"/>
                    <a:pt x="192" y="167"/>
                    <a:pt x="198" y="171"/>
                  </a:cubicBezTo>
                  <a:cubicBezTo>
                    <a:pt x="215" y="167"/>
                    <a:pt x="200" y="158"/>
                    <a:pt x="213" y="150"/>
                  </a:cubicBezTo>
                  <a:cubicBezTo>
                    <a:pt x="217" y="147"/>
                    <a:pt x="220" y="148"/>
                    <a:pt x="225" y="148"/>
                  </a:cubicBezTo>
                  <a:cubicBezTo>
                    <a:pt x="230" y="150"/>
                    <a:pt x="238" y="163"/>
                    <a:pt x="243" y="160"/>
                  </a:cubicBezTo>
                  <a:cubicBezTo>
                    <a:pt x="245" y="151"/>
                    <a:pt x="250" y="134"/>
                    <a:pt x="258" y="129"/>
                  </a:cubicBezTo>
                  <a:cubicBezTo>
                    <a:pt x="258" y="127"/>
                    <a:pt x="258" y="114"/>
                    <a:pt x="267" y="124"/>
                  </a:cubicBezTo>
                  <a:cubicBezTo>
                    <a:pt x="269" y="125"/>
                    <a:pt x="268" y="134"/>
                    <a:pt x="273" y="135"/>
                  </a:cubicBezTo>
                  <a:cubicBezTo>
                    <a:pt x="281" y="134"/>
                    <a:pt x="285" y="143"/>
                    <a:pt x="292" y="138"/>
                  </a:cubicBezTo>
                  <a:cubicBezTo>
                    <a:pt x="297" y="134"/>
                    <a:pt x="299" y="121"/>
                    <a:pt x="300" y="115"/>
                  </a:cubicBezTo>
                  <a:cubicBezTo>
                    <a:pt x="302" y="107"/>
                    <a:pt x="314" y="103"/>
                    <a:pt x="318" y="103"/>
                  </a:cubicBezTo>
                  <a:cubicBezTo>
                    <a:pt x="320" y="55"/>
                    <a:pt x="321" y="100"/>
                    <a:pt x="337" y="78"/>
                  </a:cubicBezTo>
                  <a:cubicBezTo>
                    <a:pt x="340" y="70"/>
                    <a:pt x="328" y="55"/>
                    <a:pt x="333" y="51"/>
                  </a:cubicBezTo>
                  <a:cubicBezTo>
                    <a:pt x="338" y="47"/>
                    <a:pt x="361" y="52"/>
                    <a:pt x="369" y="51"/>
                  </a:cubicBezTo>
                  <a:cubicBezTo>
                    <a:pt x="371" y="51"/>
                    <a:pt x="376" y="43"/>
                    <a:pt x="381" y="42"/>
                  </a:cubicBezTo>
                  <a:cubicBezTo>
                    <a:pt x="392" y="37"/>
                    <a:pt x="384" y="28"/>
                    <a:pt x="379" y="21"/>
                  </a:cubicBezTo>
                  <a:cubicBezTo>
                    <a:pt x="381" y="14"/>
                    <a:pt x="382" y="7"/>
                    <a:pt x="384" y="0"/>
                  </a:cubicBezTo>
                  <a:cubicBezTo>
                    <a:pt x="404" y="3"/>
                    <a:pt x="398" y="7"/>
                    <a:pt x="427" y="9"/>
                  </a:cubicBezTo>
                  <a:cubicBezTo>
                    <a:pt x="439" y="32"/>
                    <a:pt x="427" y="29"/>
                    <a:pt x="463" y="31"/>
                  </a:cubicBezTo>
                  <a:cubicBezTo>
                    <a:pt x="467" y="37"/>
                    <a:pt x="473" y="39"/>
                    <a:pt x="480" y="42"/>
                  </a:cubicBezTo>
                  <a:cubicBezTo>
                    <a:pt x="489" y="37"/>
                    <a:pt x="499" y="38"/>
                    <a:pt x="510" y="37"/>
                  </a:cubicBezTo>
                  <a:cubicBezTo>
                    <a:pt x="514" y="39"/>
                    <a:pt x="522" y="43"/>
                    <a:pt x="526" y="45"/>
                  </a:cubicBezTo>
                  <a:cubicBezTo>
                    <a:pt x="539" y="42"/>
                    <a:pt x="530" y="32"/>
                    <a:pt x="540" y="28"/>
                  </a:cubicBezTo>
                  <a:cubicBezTo>
                    <a:pt x="544" y="29"/>
                    <a:pt x="552" y="23"/>
                    <a:pt x="556" y="25"/>
                  </a:cubicBezTo>
                  <a:cubicBezTo>
                    <a:pt x="563" y="28"/>
                    <a:pt x="551" y="41"/>
                    <a:pt x="561" y="43"/>
                  </a:cubicBezTo>
                  <a:cubicBezTo>
                    <a:pt x="570" y="50"/>
                    <a:pt x="559" y="42"/>
                    <a:pt x="573" y="48"/>
                  </a:cubicBezTo>
                  <a:cubicBezTo>
                    <a:pt x="578" y="50"/>
                    <a:pt x="581" y="55"/>
                    <a:pt x="585" y="58"/>
                  </a:cubicBezTo>
                  <a:cubicBezTo>
                    <a:pt x="586" y="81"/>
                    <a:pt x="583" y="88"/>
                    <a:pt x="594" y="103"/>
                  </a:cubicBezTo>
                  <a:cubicBezTo>
                    <a:pt x="595" y="110"/>
                    <a:pt x="595" y="113"/>
                    <a:pt x="603" y="115"/>
                  </a:cubicBezTo>
                  <a:cubicBezTo>
                    <a:pt x="610" y="127"/>
                    <a:pt x="620" y="130"/>
                    <a:pt x="631" y="138"/>
                  </a:cubicBezTo>
                  <a:cubicBezTo>
                    <a:pt x="635" y="146"/>
                    <a:pt x="634" y="149"/>
                    <a:pt x="645" y="151"/>
                  </a:cubicBezTo>
                  <a:cubicBezTo>
                    <a:pt x="645" y="153"/>
                    <a:pt x="646" y="156"/>
                    <a:pt x="646" y="156"/>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6" name="Google Shape;306;p28"/>
            <p:cNvSpPr/>
            <p:nvPr/>
          </p:nvSpPr>
          <p:spPr>
            <a:xfrm>
              <a:off x="5765800" y="2708275"/>
              <a:ext cx="438150" cy="731838"/>
            </a:xfrm>
            <a:custGeom>
              <a:avLst/>
              <a:gdLst/>
              <a:ahLst/>
              <a:cxnLst/>
              <a:rect l="l" t="t" r="r" b="b"/>
              <a:pathLst>
                <a:path w="276" h="461" extrusionOk="0">
                  <a:moveTo>
                    <a:pt x="54" y="27"/>
                  </a:moveTo>
                  <a:cubicBezTo>
                    <a:pt x="64" y="22"/>
                    <a:pt x="74" y="16"/>
                    <a:pt x="85" y="15"/>
                  </a:cubicBezTo>
                  <a:cubicBezTo>
                    <a:pt x="108" y="9"/>
                    <a:pt x="129" y="8"/>
                    <a:pt x="153" y="6"/>
                  </a:cubicBezTo>
                  <a:cubicBezTo>
                    <a:pt x="171" y="3"/>
                    <a:pt x="195" y="5"/>
                    <a:pt x="213" y="1"/>
                  </a:cubicBezTo>
                  <a:cubicBezTo>
                    <a:pt x="258" y="5"/>
                    <a:pt x="225" y="0"/>
                    <a:pt x="243" y="25"/>
                  </a:cubicBezTo>
                  <a:cubicBezTo>
                    <a:pt x="246" y="41"/>
                    <a:pt x="248" y="58"/>
                    <a:pt x="250" y="75"/>
                  </a:cubicBezTo>
                  <a:cubicBezTo>
                    <a:pt x="251" y="92"/>
                    <a:pt x="253" y="111"/>
                    <a:pt x="255" y="127"/>
                  </a:cubicBezTo>
                  <a:cubicBezTo>
                    <a:pt x="257" y="143"/>
                    <a:pt x="260" y="156"/>
                    <a:pt x="261" y="171"/>
                  </a:cubicBezTo>
                  <a:cubicBezTo>
                    <a:pt x="262" y="186"/>
                    <a:pt x="263" y="205"/>
                    <a:pt x="264" y="219"/>
                  </a:cubicBezTo>
                  <a:cubicBezTo>
                    <a:pt x="265" y="233"/>
                    <a:pt x="266" y="242"/>
                    <a:pt x="267" y="253"/>
                  </a:cubicBezTo>
                  <a:cubicBezTo>
                    <a:pt x="269" y="263"/>
                    <a:pt x="269" y="276"/>
                    <a:pt x="271" y="286"/>
                  </a:cubicBezTo>
                  <a:cubicBezTo>
                    <a:pt x="270" y="296"/>
                    <a:pt x="262" y="306"/>
                    <a:pt x="273" y="312"/>
                  </a:cubicBezTo>
                  <a:cubicBezTo>
                    <a:pt x="272" y="319"/>
                    <a:pt x="276" y="321"/>
                    <a:pt x="273" y="325"/>
                  </a:cubicBezTo>
                  <a:cubicBezTo>
                    <a:pt x="270" y="329"/>
                    <a:pt x="259" y="335"/>
                    <a:pt x="253" y="337"/>
                  </a:cubicBezTo>
                  <a:cubicBezTo>
                    <a:pt x="247" y="339"/>
                    <a:pt x="240" y="333"/>
                    <a:pt x="234" y="339"/>
                  </a:cubicBezTo>
                  <a:cubicBezTo>
                    <a:pt x="203" y="342"/>
                    <a:pt x="244" y="357"/>
                    <a:pt x="217" y="373"/>
                  </a:cubicBezTo>
                  <a:cubicBezTo>
                    <a:pt x="203" y="371"/>
                    <a:pt x="209" y="378"/>
                    <a:pt x="205" y="391"/>
                  </a:cubicBezTo>
                  <a:cubicBezTo>
                    <a:pt x="204" y="394"/>
                    <a:pt x="199" y="394"/>
                    <a:pt x="196" y="396"/>
                  </a:cubicBezTo>
                  <a:cubicBezTo>
                    <a:pt x="191" y="403"/>
                    <a:pt x="191" y="410"/>
                    <a:pt x="184" y="414"/>
                  </a:cubicBezTo>
                  <a:cubicBezTo>
                    <a:pt x="180" y="420"/>
                    <a:pt x="183" y="422"/>
                    <a:pt x="177" y="426"/>
                  </a:cubicBezTo>
                  <a:cubicBezTo>
                    <a:pt x="174" y="427"/>
                    <a:pt x="167" y="423"/>
                    <a:pt x="162" y="421"/>
                  </a:cubicBezTo>
                  <a:cubicBezTo>
                    <a:pt x="157" y="419"/>
                    <a:pt x="152" y="409"/>
                    <a:pt x="148" y="411"/>
                  </a:cubicBezTo>
                  <a:cubicBezTo>
                    <a:pt x="142" y="419"/>
                    <a:pt x="149" y="428"/>
                    <a:pt x="139" y="432"/>
                  </a:cubicBezTo>
                  <a:cubicBezTo>
                    <a:pt x="138" y="441"/>
                    <a:pt x="134" y="442"/>
                    <a:pt x="126" y="447"/>
                  </a:cubicBezTo>
                  <a:cubicBezTo>
                    <a:pt x="121" y="441"/>
                    <a:pt x="117" y="442"/>
                    <a:pt x="111" y="438"/>
                  </a:cubicBezTo>
                  <a:cubicBezTo>
                    <a:pt x="106" y="439"/>
                    <a:pt x="102" y="441"/>
                    <a:pt x="97" y="442"/>
                  </a:cubicBezTo>
                  <a:cubicBezTo>
                    <a:pt x="93" y="461"/>
                    <a:pt x="99" y="457"/>
                    <a:pt x="82" y="456"/>
                  </a:cubicBezTo>
                  <a:cubicBezTo>
                    <a:pt x="77" y="458"/>
                    <a:pt x="70" y="447"/>
                    <a:pt x="64" y="447"/>
                  </a:cubicBezTo>
                  <a:cubicBezTo>
                    <a:pt x="58" y="446"/>
                    <a:pt x="53" y="449"/>
                    <a:pt x="43" y="450"/>
                  </a:cubicBezTo>
                  <a:cubicBezTo>
                    <a:pt x="33" y="451"/>
                    <a:pt x="9" y="457"/>
                    <a:pt x="3" y="454"/>
                  </a:cubicBezTo>
                  <a:cubicBezTo>
                    <a:pt x="0" y="447"/>
                    <a:pt x="5" y="436"/>
                    <a:pt x="9" y="430"/>
                  </a:cubicBezTo>
                  <a:cubicBezTo>
                    <a:pt x="12" y="414"/>
                    <a:pt x="12" y="406"/>
                    <a:pt x="21" y="393"/>
                  </a:cubicBezTo>
                  <a:cubicBezTo>
                    <a:pt x="23" y="383"/>
                    <a:pt x="25" y="377"/>
                    <a:pt x="36" y="375"/>
                  </a:cubicBezTo>
                  <a:cubicBezTo>
                    <a:pt x="39" y="370"/>
                    <a:pt x="43" y="366"/>
                    <a:pt x="46" y="361"/>
                  </a:cubicBezTo>
                  <a:cubicBezTo>
                    <a:pt x="47" y="349"/>
                    <a:pt x="35" y="327"/>
                    <a:pt x="33" y="309"/>
                  </a:cubicBezTo>
                  <a:cubicBezTo>
                    <a:pt x="31" y="291"/>
                    <a:pt x="32" y="265"/>
                    <a:pt x="31" y="252"/>
                  </a:cubicBezTo>
                  <a:cubicBezTo>
                    <a:pt x="30" y="239"/>
                    <a:pt x="28" y="242"/>
                    <a:pt x="28" y="229"/>
                  </a:cubicBezTo>
                  <a:cubicBezTo>
                    <a:pt x="28" y="216"/>
                    <a:pt x="30" y="209"/>
                    <a:pt x="28" y="175"/>
                  </a:cubicBezTo>
                  <a:cubicBezTo>
                    <a:pt x="26" y="141"/>
                    <a:pt x="14" y="50"/>
                    <a:pt x="18" y="25"/>
                  </a:cubicBezTo>
                  <a:cubicBezTo>
                    <a:pt x="30" y="31"/>
                    <a:pt x="40" y="30"/>
                    <a:pt x="54" y="27"/>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7" name="Google Shape;307;p28"/>
            <p:cNvSpPr/>
            <p:nvPr/>
          </p:nvSpPr>
          <p:spPr>
            <a:xfrm>
              <a:off x="6143625" y="2593975"/>
              <a:ext cx="585787" cy="661988"/>
            </a:xfrm>
            <a:custGeom>
              <a:avLst/>
              <a:gdLst/>
              <a:ahLst/>
              <a:cxnLst/>
              <a:rect l="l" t="t" r="r" b="b"/>
              <a:pathLst>
                <a:path w="369" h="417" extrusionOk="0">
                  <a:moveTo>
                    <a:pt x="350" y="1"/>
                  </a:moveTo>
                  <a:cubicBezTo>
                    <a:pt x="348" y="21"/>
                    <a:pt x="352" y="14"/>
                    <a:pt x="354" y="28"/>
                  </a:cubicBezTo>
                  <a:cubicBezTo>
                    <a:pt x="355" y="42"/>
                    <a:pt x="355" y="47"/>
                    <a:pt x="360" y="60"/>
                  </a:cubicBezTo>
                  <a:cubicBezTo>
                    <a:pt x="361" y="68"/>
                    <a:pt x="358" y="82"/>
                    <a:pt x="362" y="88"/>
                  </a:cubicBezTo>
                  <a:cubicBezTo>
                    <a:pt x="369" y="125"/>
                    <a:pt x="369" y="191"/>
                    <a:pt x="362" y="228"/>
                  </a:cubicBezTo>
                  <a:cubicBezTo>
                    <a:pt x="360" y="249"/>
                    <a:pt x="362" y="273"/>
                    <a:pt x="342" y="285"/>
                  </a:cubicBezTo>
                  <a:cubicBezTo>
                    <a:pt x="334" y="298"/>
                    <a:pt x="323" y="300"/>
                    <a:pt x="315" y="304"/>
                  </a:cubicBezTo>
                  <a:cubicBezTo>
                    <a:pt x="309" y="307"/>
                    <a:pt x="302" y="309"/>
                    <a:pt x="296" y="310"/>
                  </a:cubicBezTo>
                  <a:cubicBezTo>
                    <a:pt x="293" y="318"/>
                    <a:pt x="293" y="322"/>
                    <a:pt x="294" y="331"/>
                  </a:cubicBezTo>
                  <a:cubicBezTo>
                    <a:pt x="293" y="343"/>
                    <a:pt x="303" y="366"/>
                    <a:pt x="287" y="363"/>
                  </a:cubicBezTo>
                  <a:cubicBezTo>
                    <a:pt x="278" y="359"/>
                    <a:pt x="280" y="349"/>
                    <a:pt x="272" y="343"/>
                  </a:cubicBezTo>
                  <a:cubicBezTo>
                    <a:pt x="253" y="347"/>
                    <a:pt x="260" y="362"/>
                    <a:pt x="264" y="381"/>
                  </a:cubicBezTo>
                  <a:cubicBezTo>
                    <a:pt x="262" y="391"/>
                    <a:pt x="264" y="405"/>
                    <a:pt x="260" y="411"/>
                  </a:cubicBezTo>
                  <a:cubicBezTo>
                    <a:pt x="256" y="417"/>
                    <a:pt x="250" y="416"/>
                    <a:pt x="242" y="415"/>
                  </a:cubicBezTo>
                  <a:cubicBezTo>
                    <a:pt x="231" y="414"/>
                    <a:pt x="220" y="411"/>
                    <a:pt x="212" y="403"/>
                  </a:cubicBezTo>
                  <a:cubicBezTo>
                    <a:pt x="207" y="398"/>
                    <a:pt x="213" y="389"/>
                    <a:pt x="206" y="385"/>
                  </a:cubicBezTo>
                  <a:cubicBezTo>
                    <a:pt x="202" y="386"/>
                    <a:pt x="192" y="388"/>
                    <a:pt x="188" y="390"/>
                  </a:cubicBezTo>
                  <a:cubicBezTo>
                    <a:pt x="182" y="393"/>
                    <a:pt x="189" y="398"/>
                    <a:pt x="180" y="400"/>
                  </a:cubicBezTo>
                  <a:cubicBezTo>
                    <a:pt x="174" y="403"/>
                    <a:pt x="168" y="400"/>
                    <a:pt x="161" y="399"/>
                  </a:cubicBezTo>
                  <a:cubicBezTo>
                    <a:pt x="152" y="396"/>
                    <a:pt x="144" y="398"/>
                    <a:pt x="135" y="400"/>
                  </a:cubicBezTo>
                  <a:cubicBezTo>
                    <a:pt x="127" y="400"/>
                    <a:pt x="121" y="394"/>
                    <a:pt x="114" y="393"/>
                  </a:cubicBezTo>
                  <a:cubicBezTo>
                    <a:pt x="107" y="392"/>
                    <a:pt x="99" y="396"/>
                    <a:pt x="93" y="393"/>
                  </a:cubicBezTo>
                  <a:cubicBezTo>
                    <a:pt x="86" y="389"/>
                    <a:pt x="82" y="380"/>
                    <a:pt x="78" y="373"/>
                  </a:cubicBezTo>
                  <a:cubicBezTo>
                    <a:pt x="76" y="363"/>
                    <a:pt x="63" y="367"/>
                    <a:pt x="54" y="366"/>
                  </a:cubicBezTo>
                  <a:cubicBezTo>
                    <a:pt x="47" y="364"/>
                    <a:pt x="41" y="360"/>
                    <a:pt x="35" y="355"/>
                  </a:cubicBezTo>
                  <a:cubicBezTo>
                    <a:pt x="29" y="342"/>
                    <a:pt x="34" y="325"/>
                    <a:pt x="27" y="312"/>
                  </a:cubicBezTo>
                  <a:cubicBezTo>
                    <a:pt x="24" y="292"/>
                    <a:pt x="23" y="254"/>
                    <a:pt x="21" y="232"/>
                  </a:cubicBezTo>
                  <a:cubicBezTo>
                    <a:pt x="19" y="210"/>
                    <a:pt x="16" y="198"/>
                    <a:pt x="14" y="181"/>
                  </a:cubicBezTo>
                  <a:cubicBezTo>
                    <a:pt x="13" y="168"/>
                    <a:pt x="15" y="142"/>
                    <a:pt x="9" y="127"/>
                  </a:cubicBezTo>
                  <a:cubicBezTo>
                    <a:pt x="7" y="116"/>
                    <a:pt x="5" y="100"/>
                    <a:pt x="0" y="90"/>
                  </a:cubicBezTo>
                  <a:lnTo>
                    <a:pt x="0" y="73"/>
                  </a:lnTo>
                  <a:cubicBezTo>
                    <a:pt x="19" y="69"/>
                    <a:pt x="91" y="66"/>
                    <a:pt x="116" y="66"/>
                  </a:cubicBezTo>
                  <a:cubicBezTo>
                    <a:pt x="126" y="74"/>
                    <a:pt x="140" y="71"/>
                    <a:pt x="152" y="73"/>
                  </a:cubicBezTo>
                  <a:cubicBezTo>
                    <a:pt x="158" y="76"/>
                    <a:pt x="156" y="81"/>
                    <a:pt x="162" y="76"/>
                  </a:cubicBezTo>
                  <a:cubicBezTo>
                    <a:pt x="184" y="79"/>
                    <a:pt x="181" y="86"/>
                    <a:pt x="194" y="88"/>
                  </a:cubicBezTo>
                  <a:cubicBezTo>
                    <a:pt x="204" y="87"/>
                    <a:pt x="203" y="83"/>
                    <a:pt x="212" y="81"/>
                  </a:cubicBezTo>
                  <a:cubicBezTo>
                    <a:pt x="233" y="71"/>
                    <a:pt x="219" y="70"/>
                    <a:pt x="257" y="69"/>
                  </a:cubicBezTo>
                  <a:cubicBezTo>
                    <a:pt x="265" y="65"/>
                    <a:pt x="261" y="59"/>
                    <a:pt x="269" y="57"/>
                  </a:cubicBezTo>
                  <a:cubicBezTo>
                    <a:pt x="280" y="49"/>
                    <a:pt x="292" y="37"/>
                    <a:pt x="305" y="27"/>
                  </a:cubicBezTo>
                  <a:cubicBezTo>
                    <a:pt x="316" y="20"/>
                    <a:pt x="343" y="3"/>
                    <a:pt x="348" y="0"/>
                  </a:cubicBezTo>
                  <a:cubicBezTo>
                    <a:pt x="352" y="5"/>
                    <a:pt x="352" y="6"/>
                    <a:pt x="350" y="1"/>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8" name="Google Shape;308;p28"/>
            <p:cNvSpPr/>
            <p:nvPr/>
          </p:nvSpPr>
          <p:spPr>
            <a:xfrm>
              <a:off x="6696075" y="2474913"/>
              <a:ext cx="812800" cy="515938"/>
            </a:xfrm>
            <a:custGeom>
              <a:avLst/>
              <a:gdLst/>
              <a:ahLst/>
              <a:cxnLst/>
              <a:rect l="l" t="t" r="r" b="b"/>
              <a:pathLst>
                <a:path w="512" h="325" extrusionOk="0">
                  <a:moveTo>
                    <a:pt x="41" y="325"/>
                  </a:moveTo>
                  <a:lnTo>
                    <a:pt x="0" y="76"/>
                  </a:lnTo>
                  <a:lnTo>
                    <a:pt x="57" y="33"/>
                  </a:lnTo>
                  <a:lnTo>
                    <a:pt x="62" y="64"/>
                  </a:lnTo>
                  <a:lnTo>
                    <a:pt x="120" y="54"/>
                  </a:lnTo>
                  <a:lnTo>
                    <a:pt x="416" y="0"/>
                  </a:lnTo>
                  <a:cubicBezTo>
                    <a:pt x="417" y="2"/>
                    <a:pt x="435" y="11"/>
                    <a:pt x="437" y="12"/>
                  </a:cubicBezTo>
                  <a:cubicBezTo>
                    <a:pt x="439" y="13"/>
                    <a:pt x="441" y="12"/>
                    <a:pt x="443" y="13"/>
                  </a:cubicBezTo>
                  <a:cubicBezTo>
                    <a:pt x="445" y="15"/>
                    <a:pt x="445" y="19"/>
                    <a:pt x="447" y="22"/>
                  </a:cubicBezTo>
                  <a:cubicBezTo>
                    <a:pt x="449" y="29"/>
                    <a:pt x="447" y="35"/>
                    <a:pt x="455" y="37"/>
                  </a:cubicBezTo>
                  <a:cubicBezTo>
                    <a:pt x="459" y="44"/>
                    <a:pt x="466" y="44"/>
                    <a:pt x="473" y="48"/>
                  </a:cubicBezTo>
                  <a:cubicBezTo>
                    <a:pt x="476" y="50"/>
                    <a:pt x="482" y="55"/>
                    <a:pt x="482" y="55"/>
                  </a:cubicBezTo>
                  <a:cubicBezTo>
                    <a:pt x="471" y="82"/>
                    <a:pt x="486" y="80"/>
                    <a:pt x="465" y="97"/>
                  </a:cubicBezTo>
                  <a:cubicBezTo>
                    <a:pt x="464" y="104"/>
                    <a:pt x="459" y="105"/>
                    <a:pt x="467" y="108"/>
                  </a:cubicBezTo>
                  <a:cubicBezTo>
                    <a:pt x="472" y="115"/>
                    <a:pt x="469" y="125"/>
                    <a:pt x="465" y="133"/>
                  </a:cubicBezTo>
                  <a:cubicBezTo>
                    <a:pt x="464" y="146"/>
                    <a:pt x="466" y="143"/>
                    <a:pt x="468" y="153"/>
                  </a:cubicBezTo>
                  <a:cubicBezTo>
                    <a:pt x="470" y="152"/>
                    <a:pt x="471" y="150"/>
                    <a:pt x="473" y="151"/>
                  </a:cubicBezTo>
                  <a:cubicBezTo>
                    <a:pt x="476" y="152"/>
                    <a:pt x="476" y="157"/>
                    <a:pt x="479" y="160"/>
                  </a:cubicBezTo>
                  <a:cubicBezTo>
                    <a:pt x="483" y="164"/>
                    <a:pt x="488" y="165"/>
                    <a:pt x="492" y="168"/>
                  </a:cubicBezTo>
                  <a:cubicBezTo>
                    <a:pt x="497" y="172"/>
                    <a:pt x="512" y="178"/>
                    <a:pt x="512" y="184"/>
                  </a:cubicBezTo>
                  <a:cubicBezTo>
                    <a:pt x="508" y="190"/>
                    <a:pt x="498" y="203"/>
                    <a:pt x="492" y="207"/>
                  </a:cubicBezTo>
                  <a:cubicBezTo>
                    <a:pt x="485" y="213"/>
                    <a:pt x="491" y="224"/>
                    <a:pt x="483" y="229"/>
                  </a:cubicBezTo>
                  <a:cubicBezTo>
                    <a:pt x="475" y="234"/>
                    <a:pt x="454" y="236"/>
                    <a:pt x="446" y="240"/>
                  </a:cubicBezTo>
                  <a:cubicBezTo>
                    <a:pt x="442" y="245"/>
                    <a:pt x="437" y="252"/>
                    <a:pt x="432" y="253"/>
                  </a:cubicBezTo>
                  <a:cubicBezTo>
                    <a:pt x="431" y="254"/>
                    <a:pt x="428" y="256"/>
                    <a:pt x="428" y="256"/>
                  </a:cubicBezTo>
                  <a:lnTo>
                    <a:pt x="41" y="325"/>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09" name="Google Shape;309;p28"/>
            <p:cNvSpPr/>
            <p:nvPr/>
          </p:nvSpPr>
          <p:spPr>
            <a:xfrm>
              <a:off x="6786563" y="1889125"/>
              <a:ext cx="1041400" cy="811213"/>
            </a:xfrm>
            <a:custGeom>
              <a:avLst/>
              <a:gdLst/>
              <a:ahLst/>
              <a:cxnLst/>
              <a:rect l="l" t="t" r="r" b="b"/>
              <a:pathLst>
                <a:path w="656" h="511" extrusionOk="0">
                  <a:moveTo>
                    <a:pt x="440" y="0"/>
                  </a:moveTo>
                  <a:cubicBezTo>
                    <a:pt x="441" y="21"/>
                    <a:pt x="440" y="27"/>
                    <a:pt x="449" y="42"/>
                  </a:cubicBezTo>
                  <a:cubicBezTo>
                    <a:pt x="451" y="52"/>
                    <a:pt x="453" y="61"/>
                    <a:pt x="458" y="69"/>
                  </a:cubicBezTo>
                  <a:cubicBezTo>
                    <a:pt x="459" y="81"/>
                    <a:pt x="456" y="98"/>
                    <a:pt x="458" y="108"/>
                  </a:cubicBezTo>
                  <a:cubicBezTo>
                    <a:pt x="460" y="118"/>
                    <a:pt x="466" y="123"/>
                    <a:pt x="468" y="129"/>
                  </a:cubicBezTo>
                  <a:cubicBezTo>
                    <a:pt x="469" y="136"/>
                    <a:pt x="469" y="140"/>
                    <a:pt x="471" y="145"/>
                  </a:cubicBezTo>
                  <a:cubicBezTo>
                    <a:pt x="474" y="150"/>
                    <a:pt x="485" y="153"/>
                    <a:pt x="488" y="159"/>
                  </a:cubicBezTo>
                  <a:cubicBezTo>
                    <a:pt x="497" y="164"/>
                    <a:pt x="487" y="175"/>
                    <a:pt x="488" y="184"/>
                  </a:cubicBezTo>
                  <a:cubicBezTo>
                    <a:pt x="490" y="195"/>
                    <a:pt x="493" y="205"/>
                    <a:pt x="500" y="214"/>
                  </a:cubicBezTo>
                  <a:cubicBezTo>
                    <a:pt x="501" y="220"/>
                    <a:pt x="503" y="226"/>
                    <a:pt x="506" y="232"/>
                  </a:cubicBezTo>
                  <a:cubicBezTo>
                    <a:pt x="507" y="244"/>
                    <a:pt x="507" y="274"/>
                    <a:pt x="507" y="291"/>
                  </a:cubicBezTo>
                  <a:cubicBezTo>
                    <a:pt x="507" y="305"/>
                    <a:pt x="503" y="310"/>
                    <a:pt x="504" y="319"/>
                  </a:cubicBezTo>
                  <a:cubicBezTo>
                    <a:pt x="505" y="328"/>
                    <a:pt x="510" y="336"/>
                    <a:pt x="512" y="345"/>
                  </a:cubicBezTo>
                  <a:cubicBezTo>
                    <a:pt x="513" y="354"/>
                    <a:pt x="516" y="365"/>
                    <a:pt x="518" y="372"/>
                  </a:cubicBezTo>
                  <a:cubicBezTo>
                    <a:pt x="520" y="379"/>
                    <a:pt x="521" y="378"/>
                    <a:pt x="522" y="390"/>
                  </a:cubicBezTo>
                  <a:cubicBezTo>
                    <a:pt x="522" y="400"/>
                    <a:pt x="515" y="433"/>
                    <a:pt x="524" y="445"/>
                  </a:cubicBezTo>
                  <a:cubicBezTo>
                    <a:pt x="524" y="450"/>
                    <a:pt x="516" y="458"/>
                    <a:pt x="518" y="463"/>
                  </a:cubicBezTo>
                  <a:cubicBezTo>
                    <a:pt x="519" y="466"/>
                    <a:pt x="536" y="452"/>
                    <a:pt x="537" y="451"/>
                  </a:cubicBezTo>
                  <a:cubicBezTo>
                    <a:pt x="545" y="445"/>
                    <a:pt x="557" y="445"/>
                    <a:pt x="567" y="444"/>
                  </a:cubicBezTo>
                  <a:cubicBezTo>
                    <a:pt x="573" y="441"/>
                    <a:pt x="578" y="433"/>
                    <a:pt x="584" y="432"/>
                  </a:cubicBezTo>
                  <a:cubicBezTo>
                    <a:pt x="592" y="430"/>
                    <a:pt x="600" y="431"/>
                    <a:pt x="608" y="429"/>
                  </a:cubicBezTo>
                  <a:cubicBezTo>
                    <a:pt x="617" y="425"/>
                    <a:pt x="622" y="421"/>
                    <a:pt x="626" y="412"/>
                  </a:cubicBezTo>
                  <a:cubicBezTo>
                    <a:pt x="627" y="405"/>
                    <a:pt x="629" y="412"/>
                    <a:pt x="656" y="414"/>
                  </a:cubicBezTo>
                  <a:cubicBezTo>
                    <a:pt x="649" y="423"/>
                    <a:pt x="603" y="455"/>
                    <a:pt x="585" y="466"/>
                  </a:cubicBezTo>
                  <a:cubicBezTo>
                    <a:pt x="574" y="471"/>
                    <a:pt x="561" y="480"/>
                    <a:pt x="549" y="481"/>
                  </a:cubicBezTo>
                  <a:cubicBezTo>
                    <a:pt x="542" y="484"/>
                    <a:pt x="538" y="489"/>
                    <a:pt x="531" y="492"/>
                  </a:cubicBezTo>
                  <a:cubicBezTo>
                    <a:pt x="525" y="500"/>
                    <a:pt x="511" y="498"/>
                    <a:pt x="501" y="499"/>
                  </a:cubicBezTo>
                  <a:cubicBezTo>
                    <a:pt x="496" y="502"/>
                    <a:pt x="495" y="506"/>
                    <a:pt x="492" y="511"/>
                  </a:cubicBezTo>
                  <a:cubicBezTo>
                    <a:pt x="488" y="505"/>
                    <a:pt x="485" y="497"/>
                    <a:pt x="494" y="495"/>
                  </a:cubicBezTo>
                  <a:cubicBezTo>
                    <a:pt x="498" y="488"/>
                    <a:pt x="497" y="482"/>
                    <a:pt x="500" y="475"/>
                  </a:cubicBezTo>
                  <a:cubicBezTo>
                    <a:pt x="501" y="468"/>
                    <a:pt x="506" y="463"/>
                    <a:pt x="509" y="456"/>
                  </a:cubicBezTo>
                  <a:cubicBezTo>
                    <a:pt x="505" y="444"/>
                    <a:pt x="494" y="447"/>
                    <a:pt x="483" y="445"/>
                  </a:cubicBezTo>
                  <a:cubicBezTo>
                    <a:pt x="477" y="440"/>
                    <a:pt x="464" y="434"/>
                    <a:pt x="456" y="432"/>
                  </a:cubicBezTo>
                  <a:cubicBezTo>
                    <a:pt x="449" y="421"/>
                    <a:pt x="434" y="423"/>
                    <a:pt x="422" y="421"/>
                  </a:cubicBezTo>
                  <a:cubicBezTo>
                    <a:pt x="412" y="416"/>
                    <a:pt x="402" y="411"/>
                    <a:pt x="393" y="402"/>
                  </a:cubicBezTo>
                  <a:lnTo>
                    <a:pt x="386" y="382"/>
                  </a:lnTo>
                  <a:lnTo>
                    <a:pt x="359" y="370"/>
                  </a:lnTo>
                  <a:lnTo>
                    <a:pt x="348" y="372"/>
                  </a:lnTo>
                  <a:lnTo>
                    <a:pt x="5" y="433"/>
                  </a:lnTo>
                  <a:lnTo>
                    <a:pt x="0" y="402"/>
                  </a:lnTo>
                  <a:cubicBezTo>
                    <a:pt x="16" y="389"/>
                    <a:pt x="33" y="379"/>
                    <a:pt x="47" y="364"/>
                  </a:cubicBezTo>
                  <a:cubicBezTo>
                    <a:pt x="65" y="344"/>
                    <a:pt x="37" y="351"/>
                    <a:pt x="53" y="348"/>
                  </a:cubicBezTo>
                  <a:cubicBezTo>
                    <a:pt x="58" y="345"/>
                    <a:pt x="61" y="344"/>
                    <a:pt x="65" y="339"/>
                  </a:cubicBezTo>
                  <a:cubicBezTo>
                    <a:pt x="62" y="330"/>
                    <a:pt x="59" y="326"/>
                    <a:pt x="51" y="321"/>
                  </a:cubicBezTo>
                  <a:cubicBezTo>
                    <a:pt x="49" y="311"/>
                    <a:pt x="44" y="303"/>
                    <a:pt x="39" y="294"/>
                  </a:cubicBezTo>
                  <a:cubicBezTo>
                    <a:pt x="37" y="286"/>
                    <a:pt x="48" y="281"/>
                    <a:pt x="56" y="279"/>
                  </a:cubicBezTo>
                  <a:cubicBezTo>
                    <a:pt x="69" y="269"/>
                    <a:pt x="71" y="267"/>
                    <a:pt x="87" y="264"/>
                  </a:cubicBezTo>
                  <a:cubicBezTo>
                    <a:pt x="94" y="260"/>
                    <a:pt x="114" y="262"/>
                    <a:pt x="122" y="261"/>
                  </a:cubicBezTo>
                  <a:cubicBezTo>
                    <a:pt x="131" y="257"/>
                    <a:pt x="141" y="261"/>
                    <a:pt x="150" y="262"/>
                  </a:cubicBezTo>
                  <a:cubicBezTo>
                    <a:pt x="160" y="266"/>
                    <a:pt x="158" y="267"/>
                    <a:pt x="168" y="262"/>
                  </a:cubicBezTo>
                  <a:cubicBezTo>
                    <a:pt x="173" y="255"/>
                    <a:pt x="181" y="253"/>
                    <a:pt x="189" y="252"/>
                  </a:cubicBezTo>
                  <a:cubicBezTo>
                    <a:pt x="197" y="249"/>
                    <a:pt x="206" y="248"/>
                    <a:pt x="215" y="247"/>
                  </a:cubicBezTo>
                  <a:cubicBezTo>
                    <a:pt x="222" y="238"/>
                    <a:pt x="220" y="233"/>
                    <a:pt x="233" y="231"/>
                  </a:cubicBezTo>
                  <a:cubicBezTo>
                    <a:pt x="245" y="222"/>
                    <a:pt x="236" y="220"/>
                    <a:pt x="255" y="217"/>
                  </a:cubicBezTo>
                  <a:cubicBezTo>
                    <a:pt x="254" y="207"/>
                    <a:pt x="254" y="195"/>
                    <a:pt x="249" y="186"/>
                  </a:cubicBezTo>
                  <a:cubicBezTo>
                    <a:pt x="247" y="177"/>
                    <a:pt x="247" y="177"/>
                    <a:pt x="251" y="168"/>
                  </a:cubicBezTo>
                  <a:cubicBezTo>
                    <a:pt x="248" y="159"/>
                    <a:pt x="238" y="160"/>
                    <a:pt x="230" y="154"/>
                  </a:cubicBezTo>
                  <a:cubicBezTo>
                    <a:pt x="229" y="147"/>
                    <a:pt x="240" y="142"/>
                    <a:pt x="246" y="133"/>
                  </a:cubicBezTo>
                  <a:cubicBezTo>
                    <a:pt x="252" y="124"/>
                    <a:pt x="261" y="111"/>
                    <a:pt x="266" y="102"/>
                  </a:cubicBezTo>
                  <a:cubicBezTo>
                    <a:pt x="269" y="87"/>
                    <a:pt x="267" y="85"/>
                    <a:pt x="279" y="76"/>
                  </a:cubicBezTo>
                  <a:cubicBezTo>
                    <a:pt x="284" y="68"/>
                    <a:pt x="290" y="57"/>
                    <a:pt x="296" y="51"/>
                  </a:cubicBezTo>
                  <a:cubicBezTo>
                    <a:pt x="302" y="48"/>
                    <a:pt x="303" y="44"/>
                    <a:pt x="309" y="40"/>
                  </a:cubicBezTo>
                  <a:cubicBezTo>
                    <a:pt x="310" y="35"/>
                    <a:pt x="305" y="35"/>
                    <a:pt x="327" y="28"/>
                  </a:cubicBezTo>
                  <a:lnTo>
                    <a:pt x="440" y="0"/>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0" name="Google Shape;310;p28"/>
            <p:cNvSpPr/>
            <p:nvPr/>
          </p:nvSpPr>
          <p:spPr>
            <a:xfrm>
              <a:off x="7427913" y="2560638"/>
              <a:ext cx="185737" cy="436563"/>
            </a:xfrm>
            <a:custGeom>
              <a:avLst/>
              <a:gdLst/>
              <a:ahLst/>
              <a:cxnLst/>
              <a:rect l="l" t="t" r="r" b="b"/>
              <a:pathLst>
                <a:path w="117" h="275" extrusionOk="0">
                  <a:moveTo>
                    <a:pt x="63" y="271"/>
                  </a:moveTo>
                  <a:cubicBezTo>
                    <a:pt x="60" y="269"/>
                    <a:pt x="63" y="253"/>
                    <a:pt x="60" y="249"/>
                  </a:cubicBezTo>
                  <a:cubicBezTo>
                    <a:pt x="57" y="245"/>
                    <a:pt x="47" y="247"/>
                    <a:pt x="43" y="246"/>
                  </a:cubicBezTo>
                  <a:cubicBezTo>
                    <a:pt x="37" y="244"/>
                    <a:pt x="28" y="241"/>
                    <a:pt x="22" y="237"/>
                  </a:cubicBezTo>
                  <a:cubicBezTo>
                    <a:pt x="21" y="230"/>
                    <a:pt x="13" y="227"/>
                    <a:pt x="7" y="223"/>
                  </a:cubicBezTo>
                  <a:cubicBezTo>
                    <a:pt x="3" y="218"/>
                    <a:pt x="3" y="219"/>
                    <a:pt x="3" y="211"/>
                  </a:cubicBezTo>
                  <a:cubicBezTo>
                    <a:pt x="3" y="179"/>
                    <a:pt x="0" y="185"/>
                    <a:pt x="21" y="178"/>
                  </a:cubicBezTo>
                  <a:cubicBezTo>
                    <a:pt x="30" y="172"/>
                    <a:pt x="24" y="164"/>
                    <a:pt x="28" y="156"/>
                  </a:cubicBezTo>
                  <a:cubicBezTo>
                    <a:pt x="30" y="153"/>
                    <a:pt x="34" y="152"/>
                    <a:pt x="37" y="150"/>
                  </a:cubicBezTo>
                  <a:cubicBezTo>
                    <a:pt x="40" y="144"/>
                    <a:pt x="44" y="137"/>
                    <a:pt x="49" y="132"/>
                  </a:cubicBezTo>
                  <a:cubicBezTo>
                    <a:pt x="47" y="122"/>
                    <a:pt x="43" y="123"/>
                    <a:pt x="34" y="118"/>
                  </a:cubicBezTo>
                  <a:cubicBezTo>
                    <a:pt x="29" y="111"/>
                    <a:pt x="17" y="103"/>
                    <a:pt x="10" y="99"/>
                  </a:cubicBezTo>
                  <a:cubicBezTo>
                    <a:pt x="9" y="93"/>
                    <a:pt x="6" y="90"/>
                    <a:pt x="4" y="85"/>
                  </a:cubicBezTo>
                  <a:cubicBezTo>
                    <a:pt x="3" y="79"/>
                    <a:pt x="7" y="70"/>
                    <a:pt x="7" y="63"/>
                  </a:cubicBezTo>
                  <a:cubicBezTo>
                    <a:pt x="7" y="56"/>
                    <a:pt x="3" y="50"/>
                    <a:pt x="4" y="45"/>
                  </a:cubicBezTo>
                  <a:cubicBezTo>
                    <a:pt x="8" y="39"/>
                    <a:pt x="12" y="42"/>
                    <a:pt x="15" y="34"/>
                  </a:cubicBezTo>
                  <a:cubicBezTo>
                    <a:pt x="17" y="23"/>
                    <a:pt x="12" y="6"/>
                    <a:pt x="24" y="0"/>
                  </a:cubicBezTo>
                  <a:cubicBezTo>
                    <a:pt x="32" y="1"/>
                    <a:pt x="38" y="4"/>
                    <a:pt x="46" y="6"/>
                  </a:cubicBezTo>
                  <a:cubicBezTo>
                    <a:pt x="54" y="9"/>
                    <a:pt x="67" y="15"/>
                    <a:pt x="75" y="18"/>
                  </a:cubicBezTo>
                  <a:cubicBezTo>
                    <a:pt x="81" y="21"/>
                    <a:pt x="93" y="25"/>
                    <a:pt x="97" y="27"/>
                  </a:cubicBezTo>
                  <a:cubicBezTo>
                    <a:pt x="98" y="28"/>
                    <a:pt x="100" y="28"/>
                    <a:pt x="102" y="28"/>
                  </a:cubicBezTo>
                  <a:cubicBezTo>
                    <a:pt x="104" y="38"/>
                    <a:pt x="104" y="49"/>
                    <a:pt x="96" y="55"/>
                  </a:cubicBezTo>
                  <a:cubicBezTo>
                    <a:pt x="95" y="63"/>
                    <a:pt x="92" y="66"/>
                    <a:pt x="91" y="70"/>
                  </a:cubicBezTo>
                  <a:cubicBezTo>
                    <a:pt x="90" y="74"/>
                    <a:pt x="87" y="76"/>
                    <a:pt x="88" y="79"/>
                  </a:cubicBezTo>
                  <a:cubicBezTo>
                    <a:pt x="77" y="87"/>
                    <a:pt x="80" y="87"/>
                    <a:pt x="96" y="88"/>
                  </a:cubicBezTo>
                  <a:cubicBezTo>
                    <a:pt x="99" y="93"/>
                    <a:pt x="106" y="88"/>
                    <a:pt x="109" y="93"/>
                  </a:cubicBezTo>
                  <a:cubicBezTo>
                    <a:pt x="110" y="113"/>
                    <a:pt x="102" y="122"/>
                    <a:pt x="112" y="135"/>
                  </a:cubicBezTo>
                  <a:cubicBezTo>
                    <a:pt x="113" y="141"/>
                    <a:pt x="112" y="154"/>
                    <a:pt x="114" y="159"/>
                  </a:cubicBezTo>
                  <a:cubicBezTo>
                    <a:pt x="116" y="171"/>
                    <a:pt x="117" y="186"/>
                    <a:pt x="105" y="193"/>
                  </a:cubicBezTo>
                  <a:cubicBezTo>
                    <a:pt x="98" y="202"/>
                    <a:pt x="106" y="216"/>
                    <a:pt x="96" y="223"/>
                  </a:cubicBezTo>
                  <a:cubicBezTo>
                    <a:pt x="94" y="228"/>
                    <a:pt x="85" y="240"/>
                    <a:pt x="82" y="244"/>
                  </a:cubicBezTo>
                  <a:cubicBezTo>
                    <a:pt x="81" y="250"/>
                    <a:pt x="79" y="256"/>
                    <a:pt x="76" y="262"/>
                  </a:cubicBezTo>
                  <a:cubicBezTo>
                    <a:pt x="74" y="267"/>
                    <a:pt x="75" y="273"/>
                    <a:pt x="73" y="274"/>
                  </a:cubicBezTo>
                  <a:cubicBezTo>
                    <a:pt x="71" y="275"/>
                    <a:pt x="65" y="272"/>
                    <a:pt x="63" y="271"/>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1" name="Google Shape;311;p28"/>
            <p:cNvSpPr/>
            <p:nvPr/>
          </p:nvSpPr>
          <p:spPr>
            <a:xfrm>
              <a:off x="6407150" y="2987675"/>
              <a:ext cx="1119187" cy="611188"/>
            </a:xfrm>
            <a:custGeom>
              <a:avLst/>
              <a:gdLst/>
              <a:ahLst/>
              <a:cxnLst/>
              <a:rect l="l" t="t" r="r" b="b"/>
              <a:pathLst>
                <a:path w="823" h="450" extrusionOk="0">
                  <a:moveTo>
                    <a:pt x="0" y="450"/>
                  </a:moveTo>
                  <a:lnTo>
                    <a:pt x="0" y="444"/>
                  </a:lnTo>
                  <a:lnTo>
                    <a:pt x="6" y="444"/>
                  </a:lnTo>
                  <a:lnTo>
                    <a:pt x="6" y="438"/>
                  </a:lnTo>
                  <a:lnTo>
                    <a:pt x="12" y="438"/>
                  </a:lnTo>
                  <a:lnTo>
                    <a:pt x="18" y="438"/>
                  </a:lnTo>
                  <a:lnTo>
                    <a:pt x="24" y="438"/>
                  </a:lnTo>
                  <a:lnTo>
                    <a:pt x="24" y="432"/>
                  </a:lnTo>
                  <a:lnTo>
                    <a:pt x="30" y="432"/>
                  </a:lnTo>
                  <a:lnTo>
                    <a:pt x="36" y="432"/>
                  </a:lnTo>
                  <a:lnTo>
                    <a:pt x="36" y="426"/>
                  </a:lnTo>
                  <a:lnTo>
                    <a:pt x="42" y="426"/>
                  </a:lnTo>
                  <a:lnTo>
                    <a:pt x="48" y="426"/>
                  </a:lnTo>
                  <a:lnTo>
                    <a:pt x="48" y="420"/>
                  </a:lnTo>
                  <a:lnTo>
                    <a:pt x="48" y="426"/>
                  </a:lnTo>
                  <a:lnTo>
                    <a:pt x="48" y="420"/>
                  </a:lnTo>
                  <a:lnTo>
                    <a:pt x="48" y="426"/>
                  </a:lnTo>
                  <a:lnTo>
                    <a:pt x="48" y="420"/>
                  </a:lnTo>
                  <a:lnTo>
                    <a:pt x="54" y="420"/>
                  </a:lnTo>
                  <a:lnTo>
                    <a:pt x="54" y="414"/>
                  </a:lnTo>
                  <a:lnTo>
                    <a:pt x="54" y="408"/>
                  </a:lnTo>
                  <a:lnTo>
                    <a:pt x="60" y="408"/>
                  </a:lnTo>
                  <a:lnTo>
                    <a:pt x="66" y="408"/>
                  </a:lnTo>
                  <a:lnTo>
                    <a:pt x="66" y="402"/>
                  </a:lnTo>
                  <a:lnTo>
                    <a:pt x="66" y="408"/>
                  </a:lnTo>
                  <a:lnTo>
                    <a:pt x="66" y="402"/>
                  </a:lnTo>
                  <a:lnTo>
                    <a:pt x="72" y="402"/>
                  </a:lnTo>
                  <a:lnTo>
                    <a:pt x="78" y="402"/>
                  </a:lnTo>
                  <a:lnTo>
                    <a:pt x="78" y="396"/>
                  </a:lnTo>
                  <a:lnTo>
                    <a:pt x="78" y="390"/>
                  </a:lnTo>
                  <a:lnTo>
                    <a:pt x="78" y="384"/>
                  </a:lnTo>
                  <a:lnTo>
                    <a:pt x="78" y="390"/>
                  </a:lnTo>
                  <a:lnTo>
                    <a:pt x="78" y="384"/>
                  </a:lnTo>
                  <a:lnTo>
                    <a:pt x="84" y="384"/>
                  </a:lnTo>
                  <a:lnTo>
                    <a:pt x="84" y="378"/>
                  </a:lnTo>
                  <a:lnTo>
                    <a:pt x="90" y="378"/>
                  </a:lnTo>
                  <a:lnTo>
                    <a:pt x="90" y="372"/>
                  </a:lnTo>
                  <a:lnTo>
                    <a:pt x="90" y="366"/>
                  </a:lnTo>
                  <a:lnTo>
                    <a:pt x="96" y="366"/>
                  </a:lnTo>
                  <a:lnTo>
                    <a:pt x="90" y="366"/>
                  </a:lnTo>
                  <a:lnTo>
                    <a:pt x="96" y="366"/>
                  </a:lnTo>
                  <a:lnTo>
                    <a:pt x="96" y="360"/>
                  </a:lnTo>
                  <a:lnTo>
                    <a:pt x="102" y="360"/>
                  </a:lnTo>
                  <a:lnTo>
                    <a:pt x="102" y="354"/>
                  </a:lnTo>
                  <a:lnTo>
                    <a:pt x="108" y="354"/>
                  </a:lnTo>
                  <a:lnTo>
                    <a:pt x="108" y="348"/>
                  </a:lnTo>
                  <a:lnTo>
                    <a:pt x="108" y="354"/>
                  </a:lnTo>
                  <a:lnTo>
                    <a:pt x="108" y="348"/>
                  </a:lnTo>
                  <a:lnTo>
                    <a:pt x="114" y="348"/>
                  </a:lnTo>
                  <a:lnTo>
                    <a:pt x="120" y="348"/>
                  </a:lnTo>
                  <a:lnTo>
                    <a:pt x="120" y="342"/>
                  </a:lnTo>
                  <a:lnTo>
                    <a:pt x="126" y="342"/>
                  </a:lnTo>
                  <a:lnTo>
                    <a:pt x="132" y="336"/>
                  </a:lnTo>
                  <a:lnTo>
                    <a:pt x="132" y="330"/>
                  </a:lnTo>
                  <a:lnTo>
                    <a:pt x="138" y="330"/>
                  </a:lnTo>
                  <a:lnTo>
                    <a:pt x="138" y="324"/>
                  </a:lnTo>
                  <a:lnTo>
                    <a:pt x="144" y="324"/>
                  </a:lnTo>
                  <a:lnTo>
                    <a:pt x="144" y="318"/>
                  </a:lnTo>
                  <a:lnTo>
                    <a:pt x="150" y="318"/>
                  </a:lnTo>
                  <a:lnTo>
                    <a:pt x="150" y="312"/>
                  </a:lnTo>
                  <a:lnTo>
                    <a:pt x="156" y="312"/>
                  </a:lnTo>
                  <a:lnTo>
                    <a:pt x="156" y="306"/>
                  </a:lnTo>
                  <a:lnTo>
                    <a:pt x="162" y="306"/>
                  </a:lnTo>
                  <a:lnTo>
                    <a:pt x="162" y="312"/>
                  </a:lnTo>
                  <a:lnTo>
                    <a:pt x="156" y="312"/>
                  </a:lnTo>
                  <a:lnTo>
                    <a:pt x="162" y="312"/>
                  </a:lnTo>
                  <a:lnTo>
                    <a:pt x="162" y="318"/>
                  </a:lnTo>
                  <a:lnTo>
                    <a:pt x="168" y="318"/>
                  </a:lnTo>
                  <a:lnTo>
                    <a:pt x="162" y="318"/>
                  </a:lnTo>
                  <a:lnTo>
                    <a:pt x="168" y="318"/>
                  </a:lnTo>
                  <a:lnTo>
                    <a:pt x="162" y="318"/>
                  </a:lnTo>
                  <a:lnTo>
                    <a:pt x="168" y="318"/>
                  </a:lnTo>
                  <a:lnTo>
                    <a:pt x="162" y="318"/>
                  </a:lnTo>
                  <a:lnTo>
                    <a:pt x="162" y="324"/>
                  </a:lnTo>
                  <a:lnTo>
                    <a:pt x="168" y="324"/>
                  </a:lnTo>
                  <a:lnTo>
                    <a:pt x="168" y="330"/>
                  </a:lnTo>
                  <a:lnTo>
                    <a:pt x="174" y="330"/>
                  </a:lnTo>
                  <a:lnTo>
                    <a:pt x="174" y="336"/>
                  </a:lnTo>
                  <a:lnTo>
                    <a:pt x="180" y="336"/>
                  </a:lnTo>
                  <a:lnTo>
                    <a:pt x="186" y="336"/>
                  </a:lnTo>
                  <a:lnTo>
                    <a:pt x="186" y="342"/>
                  </a:lnTo>
                  <a:lnTo>
                    <a:pt x="186" y="336"/>
                  </a:lnTo>
                  <a:lnTo>
                    <a:pt x="186" y="342"/>
                  </a:lnTo>
                  <a:lnTo>
                    <a:pt x="186" y="336"/>
                  </a:lnTo>
                  <a:lnTo>
                    <a:pt x="186" y="342"/>
                  </a:lnTo>
                  <a:lnTo>
                    <a:pt x="192" y="342"/>
                  </a:lnTo>
                  <a:lnTo>
                    <a:pt x="199" y="342"/>
                  </a:lnTo>
                  <a:lnTo>
                    <a:pt x="205" y="342"/>
                  </a:lnTo>
                  <a:lnTo>
                    <a:pt x="211" y="342"/>
                  </a:lnTo>
                  <a:lnTo>
                    <a:pt x="211" y="336"/>
                  </a:lnTo>
                  <a:lnTo>
                    <a:pt x="217" y="336"/>
                  </a:lnTo>
                  <a:lnTo>
                    <a:pt x="217" y="330"/>
                  </a:lnTo>
                  <a:lnTo>
                    <a:pt x="223" y="330"/>
                  </a:lnTo>
                  <a:lnTo>
                    <a:pt x="223" y="324"/>
                  </a:lnTo>
                  <a:lnTo>
                    <a:pt x="229" y="324"/>
                  </a:lnTo>
                  <a:lnTo>
                    <a:pt x="235" y="324"/>
                  </a:lnTo>
                  <a:lnTo>
                    <a:pt x="235" y="330"/>
                  </a:lnTo>
                  <a:lnTo>
                    <a:pt x="241" y="330"/>
                  </a:lnTo>
                  <a:lnTo>
                    <a:pt x="247" y="330"/>
                  </a:lnTo>
                  <a:lnTo>
                    <a:pt x="247" y="324"/>
                  </a:lnTo>
                  <a:lnTo>
                    <a:pt x="253" y="324"/>
                  </a:lnTo>
                  <a:lnTo>
                    <a:pt x="259" y="324"/>
                  </a:lnTo>
                  <a:lnTo>
                    <a:pt x="265" y="324"/>
                  </a:lnTo>
                  <a:lnTo>
                    <a:pt x="265" y="318"/>
                  </a:lnTo>
                  <a:lnTo>
                    <a:pt x="265" y="324"/>
                  </a:lnTo>
                  <a:lnTo>
                    <a:pt x="265" y="318"/>
                  </a:lnTo>
                  <a:lnTo>
                    <a:pt x="271" y="318"/>
                  </a:lnTo>
                  <a:lnTo>
                    <a:pt x="277" y="312"/>
                  </a:lnTo>
                  <a:lnTo>
                    <a:pt x="271" y="312"/>
                  </a:lnTo>
                  <a:lnTo>
                    <a:pt x="271" y="306"/>
                  </a:lnTo>
                  <a:lnTo>
                    <a:pt x="277" y="306"/>
                  </a:lnTo>
                  <a:lnTo>
                    <a:pt x="271" y="306"/>
                  </a:lnTo>
                  <a:lnTo>
                    <a:pt x="271" y="300"/>
                  </a:lnTo>
                  <a:lnTo>
                    <a:pt x="277" y="300"/>
                  </a:lnTo>
                  <a:lnTo>
                    <a:pt x="277" y="306"/>
                  </a:lnTo>
                  <a:lnTo>
                    <a:pt x="283" y="306"/>
                  </a:lnTo>
                  <a:lnTo>
                    <a:pt x="289" y="306"/>
                  </a:lnTo>
                  <a:lnTo>
                    <a:pt x="289" y="300"/>
                  </a:lnTo>
                  <a:lnTo>
                    <a:pt x="295" y="300"/>
                  </a:lnTo>
                  <a:lnTo>
                    <a:pt x="301" y="300"/>
                  </a:lnTo>
                  <a:lnTo>
                    <a:pt x="301" y="294"/>
                  </a:lnTo>
                  <a:lnTo>
                    <a:pt x="307" y="294"/>
                  </a:lnTo>
                  <a:lnTo>
                    <a:pt x="307" y="288"/>
                  </a:lnTo>
                  <a:lnTo>
                    <a:pt x="313" y="294"/>
                  </a:lnTo>
                  <a:lnTo>
                    <a:pt x="319" y="294"/>
                  </a:lnTo>
                  <a:lnTo>
                    <a:pt x="319" y="288"/>
                  </a:lnTo>
                  <a:lnTo>
                    <a:pt x="325" y="288"/>
                  </a:lnTo>
                  <a:lnTo>
                    <a:pt x="325" y="282"/>
                  </a:lnTo>
                  <a:lnTo>
                    <a:pt x="331" y="282"/>
                  </a:lnTo>
                  <a:lnTo>
                    <a:pt x="325" y="282"/>
                  </a:lnTo>
                  <a:lnTo>
                    <a:pt x="325" y="276"/>
                  </a:lnTo>
                  <a:lnTo>
                    <a:pt x="331" y="276"/>
                  </a:lnTo>
                  <a:lnTo>
                    <a:pt x="331" y="270"/>
                  </a:lnTo>
                  <a:lnTo>
                    <a:pt x="337" y="270"/>
                  </a:lnTo>
                  <a:lnTo>
                    <a:pt x="337" y="264"/>
                  </a:lnTo>
                  <a:lnTo>
                    <a:pt x="331" y="264"/>
                  </a:lnTo>
                  <a:lnTo>
                    <a:pt x="325" y="258"/>
                  </a:lnTo>
                  <a:lnTo>
                    <a:pt x="331" y="258"/>
                  </a:lnTo>
                  <a:lnTo>
                    <a:pt x="331" y="252"/>
                  </a:lnTo>
                  <a:lnTo>
                    <a:pt x="331" y="246"/>
                  </a:lnTo>
                  <a:lnTo>
                    <a:pt x="331" y="240"/>
                  </a:lnTo>
                  <a:lnTo>
                    <a:pt x="337" y="240"/>
                  </a:lnTo>
                  <a:lnTo>
                    <a:pt x="337" y="234"/>
                  </a:lnTo>
                  <a:lnTo>
                    <a:pt x="337" y="228"/>
                  </a:lnTo>
                  <a:lnTo>
                    <a:pt x="343" y="228"/>
                  </a:lnTo>
                  <a:lnTo>
                    <a:pt x="337" y="228"/>
                  </a:lnTo>
                  <a:lnTo>
                    <a:pt x="343" y="228"/>
                  </a:lnTo>
                  <a:lnTo>
                    <a:pt x="343" y="222"/>
                  </a:lnTo>
                  <a:lnTo>
                    <a:pt x="349" y="222"/>
                  </a:lnTo>
                  <a:lnTo>
                    <a:pt x="349" y="216"/>
                  </a:lnTo>
                  <a:lnTo>
                    <a:pt x="349" y="210"/>
                  </a:lnTo>
                  <a:lnTo>
                    <a:pt x="355" y="210"/>
                  </a:lnTo>
                  <a:lnTo>
                    <a:pt x="355" y="204"/>
                  </a:lnTo>
                  <a:lnTo>
                    <a:pt x="355" y="198"/>
                  </a:lnTo>
                  <a:lnTo>
                    <a:pt x="355" y="192"/>
                  </a:lnTo>
                  <a:lnTo>
                    <a:pt x="355" y="186"/>
                  </a:lnTo>
                  <a:lnTo>
                    <a:pt x="361" y="186"/>
                  </a:lnTo>
                  <a:lnTo>
                    <a:pt x="361" y="180"/>
                  </a:lnTo>
                  <a:lnTo>
                    <a:pt x="367" y="180"/>
                  </a:lnTo>
                  <a:lnTo>
                    <a:pt x="367" y="174"/>
                  </a:lnTo>
                  <a:lnTo>
                    <a:pt x="361" y="174"/>
                  </a:lnTo>
                  <a:lnTo>
                    <a:pt x="361" y="168"/>
                  </a:lnTo>
                  <a:lnTo>
                    <a:pt x="367" y="168"/>
                  </a:lnTo>
                  <a:lnTo>
                    <a:pt x="367" y="162"/>
                  </a:lnTo>
                  <a:lnTo>
                    <a:pt x="367" y="168"/>
                  </a:lnTo>
                  <a:lnTo>
                    <a:pt x="367" y="162"/>
                  </a:lnTo>
                  <a:lnTo>
                    <a:pt x="367" y="168"/>
                  </a:lnTo>
                  <a:lnTo>
                    <a:pt x="367" y="162"/>
                  </a:lnTo>
                  <a:lnTo>
                    <a:pt x="367" y="156"/>
                  </a:lnTo>
                  <a:lnTo>
                    <a:pt x="373" y="156"/>
                  </a:lnTo>
                  <a:lnTo>
                    <a:pt x="373" y="150"/>
                  </a:lnTo>
                  <a:lnTo>
                    <a:pt x="373" y="144"/>
                  </a:lnTo>
                  <a:lnTo>
                    <a:pt x="373" y="138"/>
                  </a:lnTo>
                  <a:lnTo>
                    <a:pt x="373" y="132"/>
                  </a:lnTo>
                  <a:lnTo>
                    <a:pt x="379" y="132"/>
                  </a:lnTo>
                  <a:lnTo>
                    <a:pt x="379" y="138"/>
                  </a:lnTo>
                  <a:lnTo>
                    <a:pt x="385" y="138"/>
                  </a:lnTo>
                  <a:lnTo>
                    <a:pt x="391" y="138"/>
                  </a:lnTo>
                  <a:lnTo>
                    <a:pt x="391" y="144"/>
                  </a:lnTo>
                  <a:lnTo>
                    <a:pt x="391" y="150"/>
                  </a:lnTo>
                  <a:lnTo>
                    <a:pt x="397" y="150"/>
                  </a:lnTo>
                  <a:lnTo>
                    <a:pt x="403" y="150"/>
                  </a:lnTo>
                  <a:lnTo>
                    <a:pt x="409" y="150"/>
                  </a:lnTo>
                  <a:lnTo>
                    <a:pt x="415" y="150"/>
                  </a:lnTo>
                  <a:lnTo>
                    <a:pt x="415" y="144"/>
                  </a:lnTo>
                  <a:lnTo>
                    <a:pt x="415" y="138"/>
                  </a:lnTo>
                  <a:lnTo>
                    <a:pt x="421" y="138"/>
                  </a:lnTo>
                  <a:lnTo>
                    <a:pt x="421" y="132"/>
                  </a:lnTo>
                  <a:lnTo>
                    <a:pt x="421" y="126"/>
                  </a:lnTo>
                  <a:lnTo>
                    <a:pt x="421" y="120"/>
                  </a:lnTo>
                  <a:lnTo>
                    <a:pt x="421" y="114"/>
                  </a:lnTo>
                  <a:lnTo>
                    <a:pt x="427" y="114"/>
                  </a:lnTo>
                  <a:lnTo>
                    <a:pt x="427" y="108"/>
                  </a:lnTo>
                  <a:lnTo>
                    <a:pt x="427" y="102"/>
                  </a:lnTo>
                  <a:lnTo>
                    <a:pt x="427" y="96"/>
                  </a:lnTo>
                  <a:lnTo>
                    <a:pt x="433" y="96"/>
                  </a:lnTo>
                  <a:lnTo>
                    <a:pt x="433" y="90"/>
                  </a:lnTo>
                  <a:lnTo>
                    <a:pt x="439" y="90"/>
                  </a:lnTo>
                  <a:lnTo>
                    <a:pt x="439" y="96"/>
                  </a:lnTo>
                  <a:lnTo>
                    <a:pt x="445" y="96"/>
                  </a:lnTo>
                  <a:lnTo>
                    <a:pt x="451" y="96"/>
                  </a:lnTo>
                  <a:lnTo>
                    <a:pt x="451" y="90"/>
                  </a:lnTo>
                  <a:lnTo>
                    <a:pt x="451" y="84"/>
                  </a:lnTo>
                  <a:lnTo>
                    <a:pt x="451" y="78"/>
                  </a:lnTo>
                  <a:lnTo>
                    <a:pt x="457" y="78"/>
                  </a:lnTo>
                  <a:lnTo>
                    <a:pt x="457" y="72"/>
                  </a:lnTo>
                  <a:lnTo>
                    <a:pt x="457" y="78"/>
                  </a:lnTo>
                  <a:lnTo>
                    <a:pt x="463" y="78"/>
                  </a:lnTo>
                  <a:lnTo>
                    <a:pt x="463" y="72"/>
                  </a:lnTo>
                  <a:lnTo>
                    <a:pt x="463" y="66"/>
                  </a:lnTo>
                  <a:lnTo>
                    <a:pt x="469" y="66"/>
                  </a:lnTo>
                  <a:lnTo>
                    <a:pt x="469" y="60"/>
                  </a:lnTo>
                  <a:lnTo>
                    <a:pt x="475" y="60"/>
                  </a:lnTo>
                  <a:lnTo>
                    <a:pt x="469" y="60"/>
                  </a:lnTo>
                  <a:lnTo>
                    <a:pt x="469" y="54"/>
                  </a:lnTo>
                  <a:lnTo>
                    <a:pt x="475" y="54"/>
                  </a:lnTo>
                  <a:lnTo>
                    <a:pt x="475" y="48"/>
                  </a:lnTo>
                  <a:lnTo>
                    <a:pt x="481" y="48"/>
                  </a:lnTo>
                  <a:lnTo>
                    <a:pt x="481" y="42"/>
                  </a:lnTo>
                  <a:lnTo>
                    <a:pt x="481" y="36"/>
                  </a:lnTo>
                  <a:lnTo>
                    <a:pt x="481" y="30"/>
                  </a:lnTo>
                  <a:lnTo>
                    <a:pt x="481" y="24"/>
                  </a:lnTo>
                  <a:lnTo>
                    <a:pt x="481" y="18"/>
                  </a:lnTo>
                  <a:lnTo>
                    <a:pt x="487" y="18"/>
                  </a:lnTo>
                  <a:lnTo>
                    <a:pt x="481" y="18"/>
                  </a:lnTo>
                  <a:lnTo>
                    <a:pt x="487" y="18"/>
                  </a:lnTo>
                  <a:lnTo>
                    <a:pt x="487" y="12"/>
                  </a:lnTo>
                  <a:lnTo>
                    <a:pt x="481" y="12"/>
                  </a:lnTo>
                  <a:lnTo>
                    <a:pt x="487" y="12"/>
                  </a:lnTo>
                  <a:lnTo>
                    <a:pt x="487" y="6"/>
                  </a:lnTo>
                  <a:lnTo>
                    <a:pt x="481" y="6"/>
                  </a:lnTo>
                  <a:lnTo>
                    <a:pt x="481" y="0"/>
                  </a:lnTo>
                  <a:lnTo>
                    <a:pt x="487" y="0"/>
                  </a:lnTo>
                  <a:lnTo>
                    <a:pt x="493" y="0"/>
                  </a:lnTo>
                  <a:lnTo>
                    <a:pt x="493" y="6"/>
                  </a:lnTo>
                  <a:lnTo>
                    <a:pt x="499" y="6"/>
                  </a:lnTo>
                  <a:lnTo>
                    <a:pt x="499" y="12"/>
                  </a:lnTo>
                  <a:lnTo>
                    <a:pt x="505" y="12"/>
                  </a:lnTo>
                  <a:lnTo>
                    <a:pt x="511" y="12"/>
                  </a:lnTo>
                  <a:lnTo>
                    <a:pt x="511" y="18"/>
                  </a:lnTo>
                  <a:lnTo>
                    <a:pt x="517" y="18"/>
                  </a:lnTo>
                  <a:lnTo>
                    <a:pt x="523" y="18"/>
                  </a:lnTo>
                  <a:lnTo>
                    <a:pt x="523" y="24"/>
                  </a:lnTo>
                  <a:lnTo>
                    <a:pt x="529" y="24"/>
                  </a:lnTo>
                  <a:lnTo>
                    <a:pt x="535" y="30"/>
                  </a:lnTo>
                  <a:lnTo>
                    <a:pt x="541" y="30"/>
                  </a:lnTo>
                  <a:lnTo>
                    <a:pt x="541" y="24"/>
                  </a:lnTo>
                  <a:lnTo>
                    <a:pt x="541" y="18"/>
                  </a:lnTo>
                  <a:lnTo>
                    <a:pt x="547" y="18"/>
                  </a:lnTo>
                  <a:lnTo>
                    <a:pt x="541" y="18"/>
                  </a:lnTo>
                  <a:lnTo>
                    <a:pt x="547" y="18"/>
                  </a:lnTo>
                  <a:lnTo>
                    <a:pt x="541" y="18"/>
                  </a:lnTo>
                  <a:lnTo>
                    <a:pt x="547" y="18"/>
                  </a:lnTo>
                  <a:lnTo>
                    <a:pt x="547" y="12"/>
                  </a:lnTo>
                  <a:lnTo>
                    <a:pt x="547" y="6"/>
                  </a:lnTo>
                  <a:lnTo>
                    <a:pt x="553" y="6"/>
                  </a:lnTo>
                  <a:lnTo>
                    <a:pt x="559" y="6"/>
                  </a:lnTo>
                  <a:lnTo>
                    <a:pt x="565" y="6"/>
                  </a:lnTo>
                  <a:lnTo>
                    <a:pt x="565" y="12"/>
                  </a:lnTo>
                  <a:lnTo>
                    <a:pt x="571" y="12"/>
                  </a:lnTo>
                  <a:lnTo>
                    <a:pt x="577" y="12"/>
                  </a:lnTo>
                  <a:lnTo>
                    <a:pt x="577" y="18"/>
                  </a:lnTo>
                  <a:lnTo>
                    <a:pt x="571" y="18"/>
                  </a:lnTo>
                  <a:lnTo>
                    <a:pt x="571" y="24"/>
                  </a:lnTo>
                  <a:lnTo>
                    <a:pt x="571" y="30"/>
                  </a:lnTo>
                  <a:lnTo>
                    <a:pt x="577" y="30"/>
                  </a:lnTo>
                  <a:lnTo>
                    <a:pt x="577" y="36"/>
                  </a:lnTo>
                  <a:lnTo>
                    <a:pt x="583" y="36"/>
                  </a:lnTo>
                  <a:lnTo>
                    <a:pt x="589" y="36"/>
                  </a:lnTo>
                  <a:lnTo>
                    <a:pt x="589" y="30"/>
                  </a:lnTo>
                  <a:lnTo>
                    <a:pt x="595" y="30"/>
                  </a:lnTo>
                  <a:lnTo>
                    <a:pt x="595" y="36"/>
                  </a:lnTo>
                  <a:lnTo>
                    <a:pt x="601" y="36"/>
                  </a:lnTo>
                  <a:lnTo>
                    <a:pt x="601" y="42"/>
                  </a:lnTo>
                  <a:lnTo>
                    <a:pt x="607" y="42"/>
                  </a:lnTo>
                  <a:lnTo>
                    <a:pt x="613" y="42"/>
                  </a:lnTo>
                  <a:lnTo>
                    <a:pt x="619" y="48"/>
                  </a:lnTo>
                  <a:lnTo>
                    <a:pt x="625" y="48"/>
                  </a:lnTo>
                  <a:lnTo>
                    <a:pt x="625" y="54"/>
                  </a:lnTo>
                  <a:lnTo>
                    <a:pt x="625" y="60"/>
                  </a:lnTo>
                  <a:lnTo>
                    <a:pt x="625" y="66"/>
                  </a:lnTo>
                  <a:lnTo>
                    <a:pt x="631" y="66"/>
                  </a:lnTo>
                  <a:lnTo>
                    <a:pt x="631" y="72"/>
                  </a:lnTo>
                  <a:lnTo>
                    <a:pt x="625" y="72"/>
                  </a:lnTo>
                  <a:lnTo>
                    <a:pt x="625" y="78"/>
                  </a:lnTo>
                  <a:lnTo>
                    <a:pt x="619" y="78"/>
                  </a:lnTo>
                  <a:lnTo>
                    <a:pt x="619" y="84"/>
                  </a:lnTo>
                  <a:lnTo>
                    <a:pt x="625" y="84"/>
                  </a:lnTo>
                  <a:lnTo>
                    <a:pt x="619" y="84"/>
                  </a:lnTo>
                  <a:lnTo>
                    <a:pt x="613" y="90"/>
                  </a:lnTo>
                  <a:lnTo>
                    <a:pt x="613" y="96"/>
                  </a:lnTo>
                  <a:lnTo>
                    <a:pt x="613" y="102"/>
                  </a:lnTo>
                  <a:lnTo>
                    <a:pt x="607" y="102"/>
                  </a:lnTo>
                  <a:lnTo>
                    <a:pt x="607" y="108"/>
                  </a:lnTo>
                  <a:lnTo>
                    <a:pt x="607" y="114"/>
                  </a:lnTo>
                  <a:lnTo>
                    <a:pt x="613" y="120"/>
                  </a:lnTo>
                  <a:lnTo>
                    <a:pt x="613" y="126"/>
                  </a:lnTo>
                  <a:lnTo>
                    <a:pt x="619" y="126"/>
                  </a:lnTo>
                  <a:lnTo>
                    <a:pt x="625" y="126"/>
                  </a:lnTo>
                  <a:lnTo>
                    <a:pt x="625" y="120"/>
                  </a:lnTo>
                  <a:lnTo>
                    <a:pt x="631" y="120"/>
                  </a:lnTo>
                  <a:lnTo>
                    <a:pt x="631" y="114"/>
                  </a:lnTo>
                  <a:lnTo>
                    <a:pt x="637" y="114"/>
                  </a:lnTo>
                  <a:lnTo>
                    <a:pt x="643" y="114"/>
                  </a:lnTo>
                  <a:lnTo>
                    <a:pt x="643" y="120"/>
                  </a:lnTo>
                  <a:lnTo>
                    <a:pt x="643" y="126"/>
                  </a:lnTo>
                  <a:lnTo>
                    <a:pt x="649" y="126"/>
                  </a:lnTo>
                  <a:lnTo>
                    <a:pt x="649" y="132"/>
                  </a:lnTo>
                  <a:lnTo>
                    <a:pt x="649" y="138"/>
                  </a:lnTo>
                  <a:lnTo>
                    <a:pt x="655" y="138"/>
                  </a:lnTo>
                  <a:lnTo>
                    <a:pt x="661" y="138"/>
                  </a:lnTo>
                  <a:lnTo>
                    <a:pt x="667" y="138"/>
                  </a:lnTo>
                  <a:lnTo>
                    <a:pt x="673" y="138"/>
                  </a:lnTo>
                  <a:lnTo>
                    <a:pt x="685" y="138"/>
                  </a:lnTo>
                  <a:lnTo>
                    <a:pt x="691" y="138"/>
                  </a:lnTo>
                  <a:lnTo>
                    <a:pt x="691" y="144"/>
                  </a:lnTo>
                  <a:lnTo>
                    <a:pt x="697" y="144"/>
                  </a:lnTo>
                  <a:lnTo>
                    <a:pt x="697" y="150"/>
                  </a:lnTo>
                  <a:lnTo>
                    <a:pt x="703" y="150"/>
                  </a:lnTo>
                  <a:lnTo>
                    <a:pt x="703" y="156"/>
                  </a:lnTo>
                  <a:lnTo>
                    <a:pt x="709" y="156"/>
                  </a:lnTo>
                  <a:lnTo>
                    <a:pt x="715" y="156"/>
                  </a:lnTo>
                  <a:lnTo>
                    <a:pt x="721" y="156"/>
                  </a:lnTo>
                  <a:lnTo>
                    <a:pt x="721" y="162"/>
                  </a:lnTo>
                  <a:lnTo>
                    <a:pt x="727" y="162"/>
                  </a:lnTo>
                  <a:lnTo>
                    <a:pt x="733" y="162"/>
                  </a:lnTo>
                  <a:lnTo>
                    <a:pt x="733" y="168"/>
                  </a:lnTo>
                  <a:lnTo>
                    <a:pt x="727" y="174"/>
                  </a:lnTo>
                  <a:lnTo>
                    <a:pt x="727" y="180"/>
                  </a:lnTo>
                  <a:lnTo>
                    <a:pt x="727" y="186"/>
                  </a:lnTo>
                  <a:lnTo>
                    <a:pt x="727" y="192"/>
                  </a:lnTo>
                  <a:lnTo>
                    <a:pt x="727" y="198"/>
                  </a:lnTo>
                  <a:lnTo>
                    <a:pt x="733" y="198"/>
                  </a:lnTo>
                  <a:lnTo>
                    <a:pt x="727" y="198"/>
                  </a:lnTo>
                  <a:lnTo>
                    <a:pt x="727" y="204"/>
                  </a:lnTo>
                  <a:lnTo>
                    <a:pt x="721" y="198"/>
                  </a:lnTo>
                  <a:lnTo>
                    <a:pt x="721" y="204"/>
                  </a:lnTo>
                  <a:lnTo>
                    <a:pt x="715" y="204"/>
                  </a:lnTo>
                  <a:lnTo>
                    <a:pt x="721" y="204"/>
                  </a:lnTo>
                  <a:lnTo>
                    <a:pt x="727" y="204"/>
                  </a:lnTo>
                  <a:lnTo>
                    <a:pt x="733" y="204"/>
                  </a:lnTo>
                  <a:lnTo>
                    <a:pt x="733" y="210"/>
                  </a:lnTo>
                  <a:lnTo>
                    <a:pt x="727" y="210"/>
                  </a:lnTo>
                  <a:lnTo>
                    <a:pt x="727" y="216"/>
                  </a:lnTo>
                  <a:lnTo>
                    <a:pt x="733" y="216"/>
                  </a:lnTo>
                  <a:lnTo>
                    <a:pt x="733" y="210"/>
                  </a:lnTo>
                  <a:lnTo>
                    <a:pt x="733" y="216"/>
                  </a:lnTo>
                  <a:lnTo>
                    <a:pt x="739" y="216"/>
                  </a:lnTo>
                  <a:lnTo>
                    <a:pt x="739" y="222"/>
                  </a:lnTo>
                  <a:lnTo>
                    <a:pt x="739" y="228"/>
                  </a:lnTo>
                  <a:lnTo>
                    <a:pt x="745" y="228"/>
                  </a:lnTo>
                  <a:lnTo>
                    <a:pt x="739" y="228"/>
                  </a:lnTo>
                  <a:lnTo>
                    <a:pt x="739" y="234"/>
                  </a:lnTo>
                  <a:lnTo>
                    <a:pt x="739" y="240"/>
                  </a:lnTo>
                  <a:lnTo>
                    <a:pt x="739" y="234"/>
                  </a:lnTo>
                  <a:lnTo>
                    <a:pt x="733" y="234"/>
                  </a:lnTo>
                  <a:lnTo>
                    <a:pt x="727" y="234"/>
                  </a:lnTo>
                  <a:lnTo>
                    <a:pt x="727" y="240"/>
                  </a:lnTo>
                  <a:lnTo>
                    <a:pt x="733" y="240"/>
                  </a:lnTo>
                  <a:lnTo>
                    <a:pt x="733" y="246"/>
                  </a:lnTo>
                  <a:lnTo>
                    <a:pt x="733" y="252"/>
                  </a:lnTo>
                  <a:lnTo>
                    <a:pt x="733" y="258"/>
                  </a:lnTo>
                  <a:lnTo>
                    <a:pt x="739" y="258"/>
                  </a:lnTo>
                  <a:lnTo>
                    <a:pt x="745" y="264"/>
                  </a:lnTo>
                  <a:lnTo>
                    <a:pt x="745" y="270"/>
                  </a:lnTo>
                  <a:lnTo>
                    <a:pt x="745" y="276"/>
                  </a:lnTo>
                  <a:lnTo>
                    <a:pt x="739" y="276"/>
                  </a:lnTo>
                  <a:lnTo>
                    <a:pt x="739" y="282"/>
                  </a:lnTo>
                  <a:lnTo>
                    <a:pt x="739" y="288"/>
                  </a:lnTo>
                  <a:lnTo>
                    <a:pt x="733" y="288"/>
                  </a:lnTo>
                  <a:lnTo>
                    <a:pt x="727" y="288"/>
                  </a:lnTo>
                  <a:lnTo>
                    <a:pt x="727" y="294"/>
                  </a:lnTo>
                  <a:lnTo>
                    <a:pt x="733" y="294"/>
                  </a:lnTo>
                  <a:lnTo>
                    <a:pt x="739" y="294"/>
                  </a:lnTo>
                  <a:lnTo>
                    <a:pt x="739" y="288"/>
                  </a:lnTo>
                  <a:lnTo>
                    <a:pt x="745" y="288"/>
                  </a:lnTo>
                  <a:lnTo>
                    <a:pt x="745" y="282"/>
                  </a:lnTo>
                  <a:lnTo>
                    <a:pt x="751" y="282"/>
                  </a:lnTo>
                  <a:lnTo>
                    <a:pt x="757" y="282"/>
                  </a:lnTo>
                  <a:lnTo>
                    <a:pt x="763" y="288"/>
                  </a:lnTo>
                  <a:lnTo>
                    <a:pt x="769" y="288"/>
                  </a:lnTo>
                  <a:lnTo>
                    <a:pt x="775" y="282"/>
                  </a:lnTo>
                  <a:lnTo>
                    <a:pt x="781" y="282"/>
                  </a:lnTo>
                  <a:lnTo>
                    <a:pt x="781" y="288"/>
                  </a:lnTo>
                  <a:lnTo>
                    <a:pt x="787" y="294"/>
                  </a:lnTo>
                  <a:lnTo>
                    <a:pt x="787" y="300"/>
                  </a:lnTo>
                  <a:lnTo>
                    <a:pt x="793" y="312"/>
                  </a:lnTo>
                  <a:lnTo>
                    <a:pt x="799" y="318"/>
                  </a:lnTo>
                  <a:lnTo>
                    <a:pt x="799" y="324"/>
                  </a:lnTo>
                  <a:lnTo>
                    <a:pt x="799" y="330"/>
                  </a:lnTo>
                  <a:lnTo>
                    <a:pt x="793" y="330"/>
                  </a:lnTo>
                  <a:lnTo>
                    <a:pt x="787" y="330"/>
                  </a:lnTo>
                  <a:lnTo>
                    <a:pt x="781" y="330"/>
                  </a:lnTo>
                  <a:lnTo>
                    <a:pt x="775" y="330"/>
                  </a:lnTo>
                  <a:lnTo>
                    <a:pt x="775" y="336"/>
                  </a:lnTo>
                  <a:lnTo>
                    <a:pt x="769" y="336"/>
                  </a:lnTo>
                  <a:lnTo>
                    <a:pt x="763" y="336"/>
                  </a:lnTo>
                  <a:lnTo>
                    <a:pt x="757" y="336"/>
                  </a:lnTo>
                  <a:lnTo>
                    <a:pt x="751" y="336"/>
                  </a:lnTo>
                  <a:lnTo>
                    <a:pt x="745" y="336"/>
                  </a:lnTo>
                  <a:lnTo>
                    <a:pt x="745" y="342"/>
                  </a:lnTo>
                  <a:lnTo>
                    <a:pt x="739" y="342"/>
                  </a:lnTo>
                  <a:lnTo>
                    <a:pt x="733" y="342"/>
                  </a:lnTo>
                  <a:lnTo>
                    <a:pt x="727" y="342"/>
                  </a:lnTo>
                  <a:lnTo>
                    <a:pt x="721" y="342"/>
                  </a:lnTo>
                  <a:lnTo>
                    <a:pt x="715" y="342"/>
                  </a:lnTo>
                  <a:lnTo>
                    <a:pt x="715" y="348"/>
                  </a:lnTo>
                  <a:lnTo>
                    <a:pt x="709" y="348"/>
                  </a:lnTo>
                  <a:lnTo>
                    <a:pt x="703" y="348"/>
                  </a:lnTo>
                  <a:lnTo>
                    <a:pt x="697" y="348"/>
                  </a:lnTo>
                  <a:lnTo>
                    <a:pt x="691" y="348"/>
                  </a:lnTo>
                  <a:lnTo>
                    <a:pt x="685" y="348"/>
                  </a:lnTo>
                  <a:lnTo>
                    <a:pt x="685" y="354"/>
                  </a:lnTo>
                  <a:lnTo>
                    <a:pt x="679" y="354"/>
                  </a:lnTo>
                  <a:lnTo>
                    <a:pt x="673" y="354"/>
                  </a:lnTo>
                  <a:lnTo>
                    <a:pt x="667" y="354"/>
                  </a:lnTo>
                  <a:lnTo>
                    <a:pt x="661" y="354"/>
                  </a:lnTo>
                  <a:lnTo>
                    <a:pt x="655" y="354"/>
                  </a:lnTo>
                  <a:lnTo>
                    <a:pt x="655" y="360"/>
                  </a:lnTo>
                  <a:lnTo>
                    <a:pt x="649" y="360"/>
                  </a:lnTo>
                  <a:lnTo>
                    <a:pt x="643" y="360"/>
                  </a:lnTo>
                  <a:lnTo>
                    <a:pt x="637" y="360"/>
                  </a:lnTo>
                  <a:lnTo>
                    <a:pt x="631" y="360"/>
                  </a:lnTo>
                  <a:lnTo>
                    <a:pt x="625" y="360"/>
                  </a:lnTo>
                  <a:lnTo>
                    <a:pt x="619" y="360"/>
                  </a:lnTo>
                  <a:lnTo>
                    <a:pt x="619" y="366"/>
                  </a:lnTo>
                  <a:lnTo>
                    <a:pt x="613" y="366"/>
                  </a:lnTo>
                  <a:lnTo>
                    <a:pt x="607" y="366"/>
                  </a:lnTo>
                  <a:lnTo>
                    <a:pt x="601" y="366"/>
                  </a:lnTo>
                  <a:lnTo>
                    <a:pt x="595" y="366"/>
                  </a:lnTo>
                  <a:lnTo>
                    <a:pt x="589" y="366"/>
                  </a:lnTo>
                  <a:lnTo>
                    <a:pt x="589" y="372"/>
                  </a:lnTo>
                  <a:lnTo>
                    <a:pt x="583" y="372"/>
                  </a:lnTo>
                  <a:lnTo>
                    <a:pt x="577" y="372"/>
                  </a:lnTo>
                  <a:lnTo>
                    <a:pt x="571" y="372"/>
                  </a:lnTo>
                  <a:lnTo>
                    <a:pt x="565" y="372"/>
                  </a:lnTo>
                  <a:lnTo>
                    <a:pt x="559" y="372"/>
                  </a:lnTo>
                  <a:lnTo>
                    <a:pt x="553" y="372"/>
                  </a:lnTo>
                  <a:lnTo>
                    <a:pt x="553" y="378"/>
                  </a:lnTo>
                  <a:lnTo>
                    <a:pt x="547" y="378"/>
                  </a:lnTo>
                  <a:lnTo>
                    <a:pt x="541" y="378"/>
                  </a:lnTo>
                  <a:lnTo>
                    <a:pt x="535" y="378"/>
                  </a:lnTo>
                  <a:lnTo>
                    <a:pt x="529" y="378"/>
                  </a:lnTo>
                  <a:lnTo>
                    <a:pt x="523" y="378"/>
                  </a:lnTo>
                  <a:lnTo>
                    <a:pt x="517" y="378"/>
                  </a:lnTo>
                  <a:lnTo>
                    <a:pt x="517" y="384"/>
                  </a:lnTo>
                  <a:lnTo>
                    <a:pt x="511" y="384"/>
                  </a:lnTo>
                  <a:lnTo>
                    <a:pt x="505" y="384"/>
                  </a:lnTo>
                  <a:lnTo>
                    <a:pt x="499" y="384"/>
                  </a:lnTo>
                  <a:lnTo>
                    <a:pt x="493" y="384"/>
                  </a:lnTo>
                  <a:lnTo>
                    <a:pt x="487" y="384"/>
                  </a:lnTo>
                  <a:lnTo>
                    <a:pt x="481" y="384"/>
                  </a:lnTo>
                  <a:lnTo>
                    <a:pt x="481" y="390"/>
                  </a:lnTo>
                  <a:lnTo>
                    <a:pt x="475" y="390"/>
                  </a:lnTo>
                  <a:lnTo>
                    <a:pt x="469" y="390"/>
                  </a:lnTo>
                  <a:lnTo>
                    <a:pt x="463" y="390"/>
                  </a:lnTo>
                  <a:lnTo>
                    <a:pt x="457" y="390"/>
                  </a:lnTo>
                  <a:lnTo>
                    <a:pt x="451" y="390"/>
                  </a:lnTo>
                  <a:lnTo>
                    <a:pt x="445" y="390"/>
                  </a:lnTo>
                  <a:lnTo>
                    <a:pt x="445" y="396"/>
                  </a:lnTo>
                  <a:lnTo>
                    <a:pt x="439" y="396"/>
                  </a:lnTo>
                  <a:lnTo>
                    <a:pt x="433" y="396"/>
                  </a:lnTo>
                  <a:lnTo>
                    <a:pt x="427" y="396"/>
                  </a:lnTo>
                  <a:lnTo>
                    <a:pt x="421" y="396"/>
                  </a:lnTo>
                  <a:lnTo>
                    <a:pt x="415" y="396"/>
                  </a:lnTo>
                  <a:lnTo>
                    <a:pt x="409" y="396"/>
                  </a:lnTo>
                  <a:lnTo>
                    <a:pt x="409" y="402"/>
                  </a:lnTo>
                  <a:lnTo>
                    <a:pt x="403" y="402"/>
                  </a:lnTo>
                  <a:lnTo>
                    <a:pt x="397" y="402"/>
                  </a:lnTo>
                  <a:lnTo>
                    <a:pt x="391" y="402"/>
                  </a:lnTo>
                  <a:lnTo>
                    <a:pt x="385" y="402"/>
                  </a:lnTo>
                  <a:lnTo>
                    <a:pt x="379" y="402"/>
                  </a:lnTo>
                  <a:lnTo>
                    <a:pt x="373" y="402"/>
                  </a:lnTo>
                  <a:lnTo>
                    <a:pt x="367" y="402"/>
                  </a:lnTo>
                  <a:lnTo>
                    <a:pt x="367" y="408"/>
                  </a:lnTo>
                  <a:lnTo>
                    <a:pt x="361" y="408"/>
                  </a:lnTo>
                  <a:lnTo>
                    <a:pt x="355" y="408"/>
                  </a:lnTo>
                  <a:lnTo>
                    <a:pt x="349" y="408"/>
                  </a:lnTo>
                  <a:lnTo>
                    <a:pt x="343" y="408"/>
                  </a:lnTo>
                  <a:lnTo>
                    <a:pt x="337" y="408"/>
                  </a:lnTo>
                  <a:lnTo>
                    <a:pt x="331" y="408"/>
                  </a:lnTo>
                  <a:lnTo>
                    <a:pt x="325" y="408"/>
                  </a:lnTo>
                  <a:lnTo>
                    <a:pt x="319" y="408"/>
                  </a:lnTo>
                  <a:lnTo>
                    <a:pt x="319" y="414"/>
                  </a:lnTo>
                  <a:lnTo>
                    <a:pt x="313" y="414"/>
                  </a:lnTo>
                  <a:lnTo>
                    <a:pt x="307" y="414"/>
                  </a:lnTo>
                  <a:lnTo>
                    <a:pt x="301" y="414"/>
                  </a:lnTo>
                  <a:lnTo>
                    <a:pt x="295" y="414"/>
                  </a:lnTo>
                  <a:lnTo>
                    <a:pt x="289" y="414"/>
                  </a:lnTo>
                  <a:lnTo>
                    <a:pt x="283" y="414"/>
                  </a:lnTo>
                  <a:lnTo>
                    <a:pt x="277" y="414"/>
                  </a:lnTo>
                  <a:lnTo>
                    <a:pt x="271" y="414"/>
                  </a:lnTo>
                  <a:lnTo>
                    <a:pt x="265" y="414"/>
                  </a:lnTo>
                  <a:lnTo>
                    <a:pt x="265" y="420"/>
                  </a:lnTo>
                  <a:lnTo>
                    <a:pt x="259" y="420"/>
                  </a:lnTo>
                  <a:lnTo>
                    <a:pt x="253" y="420"/>
                  </a:lnTo>
                  <a:lnTo>
                    <a:pt x="247" y="420"/>
                  </a:lnTo>
                  <a:lnTo>
                    <a:pt x="241" y="420"/>
                  </a:lnTo>
                  <a:lnTo>
                    <a:pt x="235" y="420"/>
                  </a:lnTo>
                  <a:lnTo>
                    <a:pt x="229" y="420"/>
                  </a:lnTo>
                  <a:lnTo>
                    <a:pt x="223" y="420"/>
                  </a:lnTo>
                  <a:lnTo>
                    <a:pt x="217" y="420"/>
                  </a:lnTo>
                  <a:lnTo>
                    <a:pt x="211" y="420"/>
                  </a:lnTo>
                  <a:lnTo>
                    <a:pt x="205" y="420"/>
                  </a:lnTo>
                  <a:lnTo>
                    <a:pt x="211" y="420"/>
                  </a:lnTo>
                  <a:lnTo>
                    <a:pt x="205" y="420"/>
                  </a:lnTo>
                  <a:lnTo>
                    <a:pt x="199" y="420"/>
                  </a:lnTo>
                  <a:lnTo>
                    <a:pt x="192" y="420"/>
                  </a:lnTo>
                  <a:lnTo>
                    <a:pt x="186" y="420"/>
                  </a:lnTo>
                  <a:lnTo>
                    <a:pt x="180" y="420"/>
                  </a:lnTo>
                  <a:lnTo>
                    <a:pt x="180" y="426"/>
                  </a:lnTo>
                  <a:lnTo>
                    <a:pt x="174" y="426"/>
                  </a:lnTo>
                  <a:lnTo>
                    <a:pt x="168" y="426"/>
                  </a:lnTo>
                  <a:lnTo>
                    <a:pt x="162" y="426"/>
                  </a:lnTo>
                  <a:lnTo>
                    <a:pt x="156" y="426"/>
                  </a:lnTo>
                  <a:lnTo>
                    <a:pt x="150" y="426"/>
                  </a:lnTo>
                  <a:lnTo>
                    <a:pt x="150" y="432"/>
                  </a:lnTo>
                  <a:lnTo>
                    <a:pt x="144" y="432"/>
                  </a:lnTo>
                  <a:lnTo>
                    <a:pt x="138" y="432"/>
                  </a:lnTo>
                  <a:lnTo>
                    <a:pt x="132" y="432"/>
                  </a:lnTo>
                  <a:lnTo>
                    <a:pt x="126" y="432"/>
                  </a:lnTo>
                  <a:lnTo>
                    <a:pt x="120" y="432"/>
                  </a:lnTo>
                  <a:lnTo>
                    <a:pt x="114" y="432"/>
                  </a:lnTo>
                  <a:lnTo>
                    <a:pt x="108" y="432"/>
                  </a:lnTo>
                  <a:lnTo>
                    <a:pt x="108" y="438"/>
                  </a:lnTo>
                  <a:lnTo>
                    <a:pt x="102" y="438"/>
                  </a:lnTo>
                  <a:lnTo>
                    <a:pt x="96" y="438"/>
                  </a:lnTo>
                  <a:lnTo>
                    <a:pt x="90" y="438"/>
                  </a:lnTo>
                  <a:lnTo>
                    <a:pt x="84" y="438"/>
                  </a:lnTo>
                  <a:lnTo>
                    <a:pt x="78" y="438"/>
                  </a:lnTo>
                  <a:lnTo>
                    <a:pt x="72" y="438"/>
                  </a:lnTo>
                  <a:lnTo>
                    <a:pt x="66" y="438"/>
                  </a:lnTo>
                  <a:lnTo>
                    <a:pt x="60" y="438"/>
                  </a:lnTo>
                  <a:lnTo>
                    <a:pt x="54" y="444"/>
                  </a:lnTo>
                  <a:lnTo>
                    <a:pt x="48" y="444"/>
                  </a:lnTo>
                  <a:lnTo>
                    <a:pt x="42" y="444"/>
                  </a:lnTo>
                  <a:lnTo>
                    <a:pt x="36" y="444"/>
                  </a:lnTo>
                  <a:lnTo>
                    <a:pt x="30" y="444"/>
                  </a:lnTo>
                  <a:lnTo>
                    <a:pt x="24" y="444"/>
                  </a:lnTo>
                  <a:lnTo>
                    <a:pt x="18" y="444"/>
                  </a:lnTo>
                  <a:lnTo>
                    <a:pt x="12" y="444"/>
                  </a:lnTo>
                  <a:lnTo>
                    <a:pt x="6" y="444"/>
                  </a:lnTo>
                  <a:lnTo>
                    <a:pt x="0" y="444"/>
                  </a:lnTo>
                  <a:lnTo>
                    <a:pt x="0" y="450"/>
                  </a:lnTo>
                  <a:close/>
                  <a:moveTo>
                    <a:pt x="823" y="126"/>
                  </a:moveTo>
                  <a:lnTo>
                    <a:pt x="823" y="132"/>
                  </a:lnTo>
                  <a:lnTo>
                    <a:pt x="823" y="138"/>
                  </a:lnTo>
                  <a:lnTo>
                    <a:pt x="823" y="144"/>
                  </a:lnTo>
                  <a:lnTo>
                    <a:pt x="817" y="150"/>
                  </a:lnTo>
                  <a:lnTo>
                    <a:pt x="811" y="150"/>
                  </a:lnTo>
                  <a:lnTo>
                    <a:pt x="805" y="156"/>
                  </a:lnTo>
                  <a:lnTo>
                    <a:pt x="805" y="162"/>
                  </a:lnTo>
                  <a:lnTo>
                    <a:pt x="805" y="168"/>
                  </a:lnTo>
                  <a:lnTo>
                    <a:pt x="805" y="174"/>
                  </a:lnTo>
                  <a:lnTo>
                    <a:pt x="799" y="174"/>
                  </a:lnTo>
                  <a:lnTo>
                    <a:pt x="799" y="180"/>
                  </a:lnTo>
                  <a:lnTo>
                    <a:pt x="799" y="186"/>
                  </a:lnTo>
                  <a:lnTo>
                    <a:pt x="799" y="192"/>
                  </a:lnTo>
                  <a:lnTo>
                    <a:pt x="805" y="192"/>
                  </a:lnTo>
                  <a:lnTo>
                    <a:pt x="799" y="198"/>
                  </a:lnTo>
                  <a:lnTo>
                    <a:pt x="799" y="204"/>
                  </a:lnTo>
                  <a:lnTo>
                    <a:pt x="799" y="210"/>
                  </a:lnTo>
                  <a:lnTo>
                    <a:pt x="799" y="216"/>
                  </a:lnTo>
                  <a:lnTo>
                    <a:pt x="793" y="216"/>
                  </a:lnTo>
                  <a:lnTo>
                    <a:pt x="793" y="222"/>
                  </a:lnTo>
                  <a:lnTo>
                    <a:pt x="793" y="228"/>
                  </a:lnTo>
                  <a:lnTo>
                    <a:pt x="793" y="234"/>
                  </a:lnTo>
                  <a:lnTo>
                    <a:pt x="793" y="240"/>
                  </a:lnTo>
                  <a:lnTo>
                    <a:pt x="793" y="246"/>
                  </a:lnTo>
                  <a:lnTo>
                    <a:pt x="787" y="246"/>
                  </a:lnTo>
                  <a:lnTo>
                    <a:pt x="787" y="252"/>
                  </a:lnTo>
                  <a:lnTo>
                    <a:pt x="787" y="258"/>
                  </a:lnTo>
                  <a:lnTo>
                    <a:pt x="781" y="258"/>
                  </a:lnTo>
                  <a:lnTo>
                    <a:pt x="775" y="258"/>
                  </a:lnTo>
                  <a:lnTo>
                    <a:pt x="775" y="252"/>
                  </a:lnTo>
                  <a:lnTo>
                    <a:pt x="775" y="246"/>
                  </a:lnTo>
                  <a:lnTo>
                    <a:pt x="769" y="246"/>
                  </a:lnTo>
                  <a:lnTo>
                    <a:pt x="769" y="240"/>
                  </a:lnTo>
                  <a:lnTo>
                    <a:pt x="769" y="234"/>
                  </a:lnTo>
                  <a:lnTo>
                    <a:pt x="769" y="228"/>
                  </a:lnTo>
                  <a:lnTo>
                    <a:pt x="769" y="222"/>
                  </a:lnTo>
                  <a:lnTo>
                    <a:pt x="769" y="216"/>
                  </a:lnTo>
                  <a:lnTo>
                    <a:pt x="769" y="210"/>
                  </a:lnTo>
                  <a:lnTo>
                    <a:pt x="769" y="204"/>
                  </a:lnTo>
                  <a:lnTo>
                    <a:pt x="769" y="198"/>
                  </a:lnTo>
                  <a:lnTo>
                    <a:pt x="769" y="192"/>
                  </a:lnTo>
                  <a:lnTo>
                    <a:pt x="769" y="186"/>
                  </a:lnTo>
                  <a:lnTo>
                    <a:pt x="775" y="186"/>
                  </a:lnTo>
                  <a:lnTo>
                    <a:pt x="775" y="180"/>
                  </a:lnTo>
                  <a:lnTo>
                    <a:pt x="775" y="174"/>
                  </a:lnTo>
                  <a:lnTo>
                    <a:pt x="775" y="168"/>
                  </a:lnTo>
                  <a:lnTo>
                    <a:pt x="775" y="162"/>
                  </a:lnTo>
                  <a:lnTo>
                    <a:pt x="781" y="162"/>
                  </a:lnTo>
                  <a:lnTo>
                    <a:pt x="781" y="168"/>
                  </a:lnTo>
                  <a:lnTo>
                    <a:pt x="781" y="162"/>
                  </a:lnTo>
                  <a:lnTo>
                    <a:pt x="781" y="156"/>
                  </a:lnTo>
                  <a:lnTo>
                    <a:pt x="787" y="156"/>
                  </a:lnTo>
                  <a:lnTo>
                    <a:pt x="787" y="150"/>
                  </a:lnTo>
                  <a:lnTo>
                    <a:pt x="781" y="150"/>
                  </a:lnTo>
                  <a:lnTo>
                    <a:pt x="775" y="150"/>
                  </a:lnTo>
                  <a:lnTo>
                    <a:pt x="781" y="150"/>
                  </a:lnTo>
                  <a:lnTo>
                    <a:pt x="781" y="144"/>
                  </a:lnTo>
                  <a:lnTo>
                    <a:pt x="787" y="144"/>
                  </a:lnTo>
                  <a:lnTo>
                    <a:pt x="787" y="138"/>
                  </a:lnTo>
                  <a:lnTo>
                    <a:pt x="793" y="138"/>
                  </a:lnTo>
                  <a:lnTo>
                    <a:pt x="793" y="132"/>
                  </a:lnTo>
                  <a:lnTo>
                    <a:pt x="799" y="132"/>
                  </a:lnTo>
                  <a:lnTo>
                    <a:pt x="805" y="132"/>
                  </a:lnTo>
                  <a:lnTo>
                    <a:pt x="811" y="132"/>
                  </a:lnTo>
                  <a:lnTo>
                    <a:pt x="817" y="126"/>
                  </a:lnTo>
                  <a:lnTo>
                    <a:pt x="823" y="126"/>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2" name="Google Shape;312;p28"/>
            <p:cNvSpPr/>
            <p:nvPr/>
          </p:nvSpPr>
          <p:spPr>
            <a:xfrm>
              <a:off x="6505575" y="2747963"/>
              <a:ext cx="631825" cy="704850"/>
            </a:xfrm>
            <a:custGeom>
              <a:avLst/>
              <a:gdLst/>
              <a:ahLst/>
              <a:cxnLst/>
              <a:rect l="l" t="t" r="r" b="b"/>
              <a:pathLst>
                <a:path w="398" h="444" extrusionOk="0">
                  <a:moveTo>
                    <a:pt x="68" y="258"/>
                  </a:moveTo>
                  <a:cubicBezTo>
                    <a:pt x="71" y="209"/>
                    <a:pt x="59" y="223"/>
                    <a:pt x="80" y="210"/>
                  </a:cubicBezTo>
                  <a:cubicBezTo>
                    <a:pt x="86" y="201"/>
                    <a:pt x="94" y="202"/>
                    <a:pt x="104" y="200"/>
                  </a:cubicBezTo>
                  <a:cubicBezTo>
                    <a:pt x="109" y="196"/>
                    <a:pt x="109" y="193"/>
                    <a:pt x="114" y="189"/>
                  </a:cubicBezTo>
                  <a:cubicBezTo>
                    <a:pt x="118" y="181"/>
                    <a:pt x="124" y="176"/>
                    <a:pt x="129" y="168"/>
                  </a:cubicBezTo>
                  <a:cubicBezTo>
                    <a:pt x="131" y="162"/>
                    <a:pt x="131" y="157"/>
                    <a:pt x="134" y="152"/>
                  </a:cubicBezTo>
                  <a:cubicBezTo>
                    <a:pt x="137" y="137"/>
                    <a:pt x="133" y="120"/>
                    <a:pt x="140" y="107"/>
                  </a:cubicBezTo>
                  <a:cubicBezTo>
                    <a:pt x="140" y="106"/>
                    <a:pt x="128" y="0"/>
                    <a:pt x="138" y="17"/>
                  </a:cubicBezTo>
                  <a:lnTo>
                    <a:pt x="162" y="153"/>
                  </a:lnTo>
                  <a:lnTo>
                    <a:pt x="243" y="141"/>
                  </a:lnTo>
                  <a:cubicBezTo>
                    <a:pt x="252" y="144"/>
                    <a:pt x="250" y="148"/>
                    <a:pt x="254" y="156"/>
                  </a:cubicBezTo>
                  <a:cubicBezTo>
                    <a:pt x="257" y="170"/>
                    <a:pt x="245" y="194"/>
                    <a:pt x="263" y="191"/>
                  </a:cubicBezTo>
                  <a:cubicBezTo>
                    <a:pt x="264" y="184"/>
                    <a:pt x="266" y="183"/>
                    <a:pt x="272" y="179"/>
                  </a:cubicBezTo>
                  <a:cubicBezTo>
                    <a:pt x="276" y="173"/>
                    <a:pt x="277" y="171"/>
                    <a:pt x="284" y="170"/>
                  </a:cubicBezTo>
                  <a:cubicBezTo>
                    <a:pt x="288" y="164"/>
                    <a:pt x="293" y="159"/>
                    <a:pt x="299" y="155"/>
                  </a:cubicBezTo>
                  <a:cubicBezTo>
                    <a:pt x="300" y="148"/>
                    <a:pt x="302" y="142"/>
                    <a:pt x="308" y="138"/>
                  </a:cubicBezTo>
                  <a:cubicBezTo>
                    <a:pt x="314" y="142"/>
                    <a:pt x="319" y="143"/>
                    <a:pt x="326" y="144"/>
                  </a:cubicBezTo>
                  <a:cubicBezTo>
                    <a:pt x="347" y="142"/>
                    <a:pt x="337" y="130"/>
                    <a:pt x="362" y="128"/>
                  </a:cubicBezTo>
                  <a:cubicBezTo>
                    <a:pt x="381" y="129"/>
                    <a:pt x="376" y="129"/>
                    <a:pt x="389" y="134"/>
                  </a:cubicBezTo>
                  <a:cubicBezTo>
                    <a:pt x="393" y="140"/>
                    <a:pt x="396" y="139"/>
                    <a:pt x="398" y="146"/>
                  </a:cubicBezTo>
                  <a:cubicBezTo>
                    <a:pt x="395" y="185"/>
                    <a:pt x="397" y="168"/>
                    <a:pt x="372" y="164"/>
                  </a:cubicBezTo>
                  <a:cubicBezTo>
                    <a:pt x="365" y="161"/>
                    <a:pt x="362" y="161"/>
                    <a:pt x="354" y="162"/>
                  </a:cubicBezTo>
                  <a:cubicBezTo>
                    <a:pt x="334" y="172"/>
                    <a:pt x="349" y="168"/>
                    <a:pt x="344" y="206"/>
                  </a:cubicBezTo>
                  <a:cubicBezTo>
                    <a:pt x="344" y="208"/>
                    <a:pt x="327" y="216"/>
                    <a:pt x="324" y="218"/>
                  </a:cubicBezTo>
                  <a:cubicBezTo>
                    <a:pt x="321" y="234"/>
                    <a:pt x="328" y="228"/>
                    <a:pt x="312" y="233"/>
                  </a:cubicBezTo>
                  <a:cubicBezTo>
                    <a:pt x="305" y="230"/>
                    <a:pt x="306" y="235"/>
                    <a:pt x="303" y="240"/>
                  </a:cubicBezTo>
                  <a:cubicBezTo>
                    <a:pt x="302" y="246"/>
                    <a:pt x="300" y="251"/>
                    <a:pt x="297" y="257"/>
                  </a:cubicBezTo>
                  <a:cubicBezTo>
                    <a:pt x="296" y="277"/>
                    <a:pt x="296" y="275"/>
                    <a:pt x="276" y="276"/>
                  </a:cubicBezTo>
                  <a:cubicBezTo>
                    <a:pt x="272" y="273"/>
                    <a:pt x="268" y="272"/>
                    <a:pt x="263" y="270"/>
                  </a:cubicBezTo>
                  <a:cubicBezTo>
                    <a:pt x="246" y="276"/>
                    <a:pt x="261" y="298"/>
                    <a:pt x="243" y="305"/>
                  </a:cubicBezTo>
                  <a:cubicBezTo>
                    <a:pt x="235" y="315"/>
                    <a:pt x="238" y="330"/>
                    <a:pt x="231" y="341"/>
                  </a:cubicBezTo>
                  <a:cubicBezTo>
                    <a:pt x="230" y="349"/>
                    <a:pt x="225" y="354"/>
                    <a:pt x="222" y="362"/>
                  </a:cubicBezTo>
                  <a:cubicBezTo>
                    <a:pt x="220" y="401"/>
                    <a:pt x="216" y="403"/>
                    <a:pt x="179" y="405"/>
                  </a:cubicBezTo>
                  <a:cubicBezTo>
                    <a:pt x="177" y="411"/>
                    <a:pt x="177" y="420"/>
                    <a:pt x="170" y="422"/>
                  </a:cubicBezTo>
                  <a:cubicBezTo>
                    <a:pt x="165" y="423"/>
                    <a:pt x="160" y="424"/>
                    <a:pt x="155" y="425"/>
                  </a:cubicBezTo>
                  <a:cubicBezTo>
                    <a:pt x="153" y="425"/>
                    <a:pt x="150" y="426"/>
                    <a:pt x="150" y="426"/>
                  </a:cubicBezTo>
                  <a:cubicBezTo>
                    <a:pt x="143" y="430"/>
                    <a:pt x="134" y="430"/>
                    <a:pt x="126" y="431"/>
                  </a:cubicBezTo>
                  <a:cubicBezTo>
                    <a:pt x="120" y="435"/>
                    <a:pt x="114" y="440"/>
                    <a:pt x="108" y="444"/>
                  </a:cubicBezTo>
                  <a:cubicBezTo>
                    <a:pt x="103" y="443"/>
                    <a:pt x="98" y="441"/>
                    <a:pt x="93" y="440"/>
                  </a:cubicBezTo>
                  <a:cubicBezTo>
                    <a:pt x="90" y="438"/>
                    <a:pt x="86" y="438"/>
                    <a:pt x="84" y="435"/>
                  </a:cubicBezTo>
                  <a:cubicBezTo>
                    <a:pt x="79" y="429"/>
                    <a:pt x="83" y="427"/>
                    <a:pt x="75" y="422"/>
                  </a:cubicBezTo>
                  <a:cubicBezTo>
                    <a:pt x="71" y="415"/>
                    <a:pt x="70" y="414"/>
                    <a:pt x="62" y="413"/>
                  </a:cubicBezTo>
                  <a:cubicBezTo>
                    <a:pt x="55" y="409"/>
                    <a:pt x="59" y="405"/>
                    <a:pt x="51" y="402"/>
                  </a:cubicBezTo>
                  <a:cubicBezTo>
                    <a:pt x="46" y="397"/>
                    <a:pt x="41" y="393"/>
                    <a:pt x="35" y="389"/>
                  </a:cubicBezTo>
                  <a:cubicBezTo>
                    <a:pt x="31" y="382"/>
                    <a:pt x="28" y="376"/>
                    <a:pt x="21" y="372"/>
                  </a:cubicBezTo>
                  <a:cubicBezTo>
                    <a:pt x="17" y="367"/>
                    <a:pt x="16" y="360"/>
                    <a:pt x="12" y="354"/>
                  </a:cubicBezTo>
                  <a:cubicBezTo>
                    <a:pt x="11" y="318"/>
                    <a:pt x="0" y="320"/>
                    <a:pt x="35" y="314"/>
                  </a:cubicBezTo>
                  <a:cubicBezTo>
                    <a:pt x="31" y="305"/>
                    <a:pt x="33" y="296"/>
                    <a:pt x="38" y="288"/>
                  </a:cubicBezTo>
                  <a:cubicBezTo>
                    <a:pt x="36" y="282"/>
                    <a:pt x="36" y="277"/>
                    <a:pt x="33" y="272"/>
                  </a:cubicBezTo>
                  <a:cubicBezTo>
                    <a:pt x="35" y="261"/>
                    <a:pt x="32" y="247"/>
                    <a:pt x="44" y="245"/>
                  </a:cubicBezTo>
                  <a:cubicBezTo>
                    <a:pt x="60" y="247"/>
                    <a:pt x="45" y="264"/>
                    <a:pt x="59" y="267"/>
                  </a:cubicBezTo>
                  <a:cubicBezTo>
                    <a:pt x="61" y="267"/>
                    <a:pt x="63" y="267"/>
                    <a:pt x="65" y="266"/>
                  </a:cubicBezTo>
                  <a:cubicBezTo>
                    <a:pt x="67" y="264"/>
                    <a:pt x="70" y="256"/>
                    <a:pt x="68" y="258"/>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3" name="Google Shape;313;p28"/>
            <p:cNvSpPr/>
            <p:nvPr/>
          </p:nvSpPr>
          <p:spPr>
            <a:xfrm>
              <a:off x="6889750" y="2874963"/>
              <a:ext cx="649288" cy="319088"/>
            </a:xfrm>
            <a:custGeom>
              <a:avLst/>
              <a:gdLst/>
              <a:ahLst/>
              <a:cxnLst/>
              <a:rect l="l" t="t" r="r" b="b"/>
              <a:pathLst>
                <a:path w="409" h="201" extrusionOk="0">
                  <a:moveTo>
                    <a:pt x="0" y="58"/>
                  </a:moveTo>
                  <a:lnTo>
                    <a:pt x="315" y="0"/>
                  </a:lnTo>
                  <a:lnTo>
                    <a:pt x="354" y="142"/>
                  </a:lnTo>
                  <a:lnTo>
                    <a:pt x="408" y="127"/>
                  </a:lnTo>
                  <a:cubicBezTo>
                    <a:pt x="409" y="134"/>
                    <a:pt x="409" y="138"/>
                    <a:pt x="405" y="144"/>
                  </a:cubicBezTo>
                  <a:cubicBezTo>
                    <a:pt x="403" y="157"/>
                    <a:pt x="405" y="175"/>
                    <a:pt x="390" y="178"/>
                  </a:cubicBezTo>
                  <a:cubicBezTo>
                    <a:pt x="385" y="184"/>
                    <a:pt x="382" y="180"/>
                    <a:pt x="376" y="183"/>
                  </a:cubicBezTo>
                  <a:cubicBezTo>
                    <a:pt x="365" y="189"/>
                    <a:pt x="364" y="194"/>
                    <a:pt x="352" y="196"/>
                  </a:cubicBezTo>
                  <a:cubicBezTo>
                    <a:pt x="347" y="192"/>
                    <a:pt x="347" y="188"/>
                    <a:pt x="343" y="183"/>
                  </a:cubicBezTo>
                  <a:cubicBezTo>
                    <a:pt x="338" y="178"/>
                    <a:pt x="327" y="169"/>
                    <a:pt x="321" y="166"/>
                  </a:cubicBezTo>
                  <a:cubicBezTo>
                    <a:pt x="316" y="165"/>
                    <a:pt x="311" y="167"/>
                    <a:pt x="306" y="165"/>
                  </a:cubicBezTo>
                  <a:cubicBezTo>
                    <a:pt x="305" y="165"/>
                    <a:pt x="301" y="152"/>
                    <a:pt x="300" y="150"/>
                  </a:cubicBezTo>
                  <a:cubicBezTo>
                    <a:pt x="302" y="139"/>
                    <a:pt x="309" y="123"/>
                    <a:pt x="292" y="120"/>
                  </a:cubicBezTo>
                  <a:cubicBezTo>
                    <a:pt x="284" y="109"/>
                    <a:pt x="287" y="114"/>
                    <a:pt x="282" y="106"/>
                  </a:cubicBezTo>
                  <a:cubicBezTo>
                    <a:pt x="285" y="88"/>
                    <a:pt x="280" y="111"/>
                    <a:pt x="288" y="97"/>
                  </a:cubicBezTo>
                  <a:cubicBezTo>
                    <a:pt x="290" y="93"/>
                    <a:pt x="289" y="89"/>
                    <a:pt x="291" y="85"/>
                  </a:cubicBezTo>
                  <a:cubicBezTo>
                    <a:pt x="288" y="76"/>
                    <a:pt x="290" y="55"/>
                    <a:pt x="298" y="49"/>
                  </a:cubicBezTo>
                  <a:cubicBezTo>
                    <a:pt x="300" y="45"/>
                    <a:pt x="301" y="40"/>
                    <a:pt x="303" y="36"/>
                  </a:cubicBezTo>
                  <a:cubicBezTo>
                    <a:pt x="300" y="29"/>
                    <a:pt x="299" y="27"/>
                    <a:pt x="291" y="30"/>
                  </a:cubicBezTo>
                  <a:cubicBezTo>
                    <a:pt x="287" y="39"/>
                    <a:pt x="285" y="54"/>
                    <a:pt x="279" y="57"/>
                  </a:cubicBezTo>
                  <a:cubicBezTo>
                    <a:pt x="271" y="68"/>
                    <a:pt x="274" y="86"/>
                    <a:pt x="273" y="99"/>
                  </a:cubicBezTo>
                  <a:cubicBezTo>
                    <a:pt x="274" y="119"/>
                    <a:pt x="275" y="124"/>
                    <a:pt x="282" y="139"/>
                  </a:cubicBezTo>
                  <a:cubicBezTo>
                    <a:pt x="283" y="147"/>
                    <a:pt x="284" y="155"/>
                    <a:pt x="291" y="159"/>
                  </a:cubicBezTo>
                  <a:cubicBezTo>
                    <a:pt x="295" y="165"/>
                    <a:pt x="300" y="169"/>
                    <a:pt x="304" y="175"/>
                  </a:cubicBezTo>
                  <a:cubicBezTo>
                    <a:pt x="307" y="184"/>
                    <a:pt x="307" y="187"/>
                    <a:pt x="306" y="198"/>
                  </a:cubicBezTo>
                  <a:cubicBezTo>
                    <a:pt x="303" y="201"/>
                    <a:pt x="292" y="197"/>
                    <a:pt x="283" y="195"/>
                  </a:cubicBezTo>
                  <a:cubicBezTo>
                    <a:pt x="274" y="193"/>
                    <a:pt x="257" y="194"/>
                    <a:pt x="250" y="189"/>
                  </a:cubicBezTo>
                  <a:cubicBezTo>
                    <a:pt x="248" y="180"/>
                    <a:pt x="249" y="171"/>
                    <a:pt x="241" y="166"/>
                  </a:cubicBezTo>
                  <a:cubicBezTo>
                    <a:pt x="234" y="170"/>
                    <a:pt x="233" y="177"/>
                    <a:pt x="226" y="178"/>
                  </a:cubicBezTo>
                  <a:cubicBezTo>
                    <a:pt x="221" y="174"/>
                    <a:pt x="220" y="171"/>
                    <a:pt x="217" y="166"/>
                  </a:cubicBezTo>
                  <a:cubicBezTo>
                    <a:pt x="220" y="157"/>
                    <a:pt x="220" y="152"/>
                    <a:pt x="228" y="147"/>
                  </a:cubicBezTo>
                  <a:cubicBezTo>
                    <a:pt x="229" y="141"/>
                    <a:pt x="231" y="137"/>
                    <a:pt x="234" y="132"/>
                  </a:cubicBezTo>
                  <a:cubicBezTo>
                    <a:pt x="232" y="120"/>
                    <a:pt x="233" y="111"/>
                    <a:pt x="220" y="108"/>
                  </a:cubicBezTo>
                  <a:cubicBezTo>
                    <a:pt x="214" y="105"/>
                    <a:pt x="212" y="106"/>
                    <a:pt x="208" y="100"/>
                  </a:cubicBezTo>
                  <a:cubicBezTo>
                    <a:pt x="201" y="102"/>
                    <a:pt x="194" y="97"/>
                    <a:pt x="187" y="96"/>
                  </a:cubicBezTo>
                  <a:cubicBezTo>
                    <a:pt x="183" y="94"/>
                    <a:pt x="193" y="85"/>
                    <a:pt x="190" y="82"/>
                  </a:cubicBezTo>
                  <a:cubicBezTo>
                    <a:pt x="187" y="79"/>
                    <a:pt x="173" y="77"/>
                    <a:pt x="168" y="78"/>
                  </a:cubicBezTo>
                  <a:cubicBezTo>
                    <a:pt x="158" y="80"/>
                    <a:pt x="165" y="84"/>
                    <a:pt x="160" y="91"/>
                  </a:cubicBezTo>
                  <a:cubicBezTo>
                    <a:pt x="151" y="84"/>
                    <a:pt x="155" y="74"/>
                    <a:pt x="151" y="64"/>
                  </a:cubicBezTo>
                  <a:cubicBezTo>
                    <a:pt x="149" y="53"/>
                    <a:pt x="134" y="49"/>
                    <a:pt x="124" y="48"/>
                  </a:cubicBezTo>
                  <a:cubicBezTo>
                    <a:pt x="113" y="47"/>
                    <a:pt x="97" y="59"/>
                    <a:pt x="87" y="61"/>
                  </a:cubicBezTo>
                  <a:cubicBezTo>
                    <a:pt x="77" y="63"/>
                    <a:pt x="72" y="58"/>
                    <a:pt x="66" y="61"/>
                  </a:cubicBezTo>
                  <a:cubicBezTo>
                    <a:pt x="52" y="65"/>
                    <a:pt x="57" y="73"/>
                    <a:pt x="51" y="79"/>
                  </a:cubicBezTo>
                  <a:cubicBezTo>
                    <a:pt x="45" y="85"/>
                    <a:pt x="34" y="94"/>
                    <a:pt x="28" y="99"/>
                  </a:cubicBezTo>
                  <a:cubicBezTo>
                    <a:pt x="27" y="105"/>
                    <a:pt x="22" y="112"/>
                    <a:pt x="15" y="108"/>
                  </a:cubicBezTo>
                  <a:cubicBezTo>
                    <a:pt x="11" y="100"/>
                    <a:pt x="10" y="98"/>
                    <a:pt x="12" y="88"/>
                  </a:cubicBezTo>
                  <a:lnTo>
                    <a:pt x="10" y="70"/>
                  </a:lnTo>
                  <a:lnTo>
                    <a:pt x="0" y="58"/>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4" name="Google Shape;314;p28"/>
            <p:cNvSpPr/>
            <p:nvPr/>
          </p:nvSpPr>
          <p:spPr>
            <a:xfrm>
              <a:off x="7386638" y="2847975"/>
              <a:ext cx="147637" cy="252413"/>
            </a:xfrm>
            <a:custGeom>
              <a:avLst/>
              <a:gdLst/>
              <a:ahLst/>
              <a:cxnLst/>
              <a:rect l="l" t="t" r="r" b="b"/>
              <a:pathLst>
                <a:path w="93" h="159" extrusionOk="0">
                  <a:moveTo>
                    <a:pt x="93" y="144"/>
                  </a:moveTo>
                  <a:lnTo>
                    <a:pt x="42" y="159"/>
                  </a:lnTo>
                  <a:lnTo>
                    <a:pt x="0" y="17"/>
                  </a:lnTo>
                  <a:lnTo>
                    <a:pt x="15" y="3"/>
                  </a:lnTo>
                  <a:lnTo>
                    <a:pt x="30" y="0"/>
                  </a:lnTo>
                  <a:lnTo>
                    <a:pt x="24" y="41"/>
                  </a:lnTo>
                  <a:lnTo>
                    <a:pt x="45" y="66"/>
                  </a:lnTo>
                  <a:lnTo>
                    <a:pt x="53" y="89"/>
                  </a:lnTo>
                  <a:cubicBezTo>
                    <a:pt x="58" y="95"/>
                    <a:pt x="63" y="104"/>
                    <a:pt x="68" y="108"/>
                  </a:cubicBezTo>
                  <a:cubicBezTo>
                    <a:pt x="73" y="112"/>
                    <a:pt x="83" y="108"/>
                    <a:pt x="86" y="111"/>
                  </a:cubicBezTo>
                  <a:cubicBezTo>
                    <a:pt x="89" y="114"/>
                    <a:pt x="86" y="120"/>
                    <a:pt x="87" y="125"/>
                  </a:cubicBezTo>
                  <a:cubicBezTo>
                    <a:pt x="88" y="130"/>
                    <a:pt x="92" y="140"/>
                    <a:pt x="93" y="144"/>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5" name="Google Shape;315;p28"/>
            <p:cNvSpPr/>
            <p:nvPr/>
          </p:nvSpPr>
          <p:spPr>
            <a:xfrm>
              <a:off x="6343650" y="3436938"/>
              <a:ext cx="1247775" cy="539750"/>
            </a:xfrm>
            <a:custGeom>
              <a:avLst/>
              <a:gdLst/>
              <a:ahLst/>
              <a:cxnLst/>
              <a:rect l="l" t="t" r="r" b="b"/>
              <a:pathLst>
                <a:path w="919" h="396" extrusionOk="0">
                  <a:moveTo>
                    <a:pt x="0" y="336"/>
                  </a:moveTo>
                  <a:lnTo>
                    <a:pt x="0" y="330"/>
                  </a:lnTo>
                  <a:lnTo>
                    <a:pt x="0" y="324"/>
                  </a:lnTo>
                  <a:lnTo>
                    <a:pt x="0" y="318"/>
                  </a:lnTo>
                  <a:lnTo>
                    <a:pt x="0" y="312"/>
                  </a:lnTo>
                  <a:lnTo>
                    <a:pt x="0" y="306"/>
                  </a:lnTo>
                  <a:lnTo>
                    <a:pt x="0" y="300"/>
                  </a:lnTo>
                  <a:lnTo>
                    <a:pt x="6" y="300"/>
                  </a:lnTo>
                  <a:lnTo>
                    <a:pt x="6" y="294"/>
                  </a:lnTo>
                  <a:lnTo>
                    <a:pt x="12" y="294"/>
                  </a:lnTo>
                  <a:lnTo>
                    <a:pt x="12" y="300"/>
                  </a:lnTo>
                  <a:lnTo>
                    <a:pt x="18" y="300"/>
                  </a:lnTo>
                  <a:lnTo>
                    <a:pt x="24" y="300"/>
                  </a:lnTo>
                  <a:lnTo>
                    <a:pt x="24" y="294"/>
                  </a:lnTo>
                  <a:lnTo>
                    <a:pt x="30" y="294"/>
                  </a:lnTo>
                  <a:lnTo>
                    <a:pt x="30" y="288"/>
                  </a:lnTo>
                  <a:lnTo>
                    <a:pt x="30" y="282"/>
                  </a:lnTo>
                  <a:lnTo>
                    <a:pt x="30" y="276"/>
                  </a:lnTo>
                  <a:lnTo>
                    <a:pt x="30" y="270"/>
                  </a:lnTo>
                  <a:lnTo>
                    <a:pt x="36" y="270"/>
                  </a:lnTo>
                  <a:lnTo>
                    <a:pt x="36" y="264"/>
                  </a:lnTo>
                  <a:lnTo>
                    <a:pt x="42" y="264"/>
                  </a:lnTo>
                  <a:lnTo>
                    <a:pt x="42" y="258"/>
                  </a:lnTo>
                  <a:lnTo>
                    <a:pt x="48" y="258"/>
                  </a:lnTo>
                  <a:lnTo>
                    <a:pt x="48" y="252"/>
                  </a:lnTo>
                  <a:lnTo>
                    <a:pt x="54" y="252"/>
                  </a:lnTo>
                  <a:lnTo>
                    <a:pt x="60" y="252"/>
                  </a:lnTo>
                  <a:lnTo>
                    <a:pt x="66" y="252"/>
                  </a:lnTo>
                  <a:lnTo>
                    <a:pt x="66" y="246"/>
                  </a:lnTo>
                  <a:lnTo>
                    <a:pt x="72" y="246"/>
                  </a:lnTo>
                  <a:lnTo>
                    <a:pt x="72" y="252"/>
                  </a:lnTo>
                  <a:lnTo>
                    <a:pt x="78" y="252"/>
                  </a:lnTo>
                  <a:lnTo>
                    <a:pt x="84" y="246"/>
                  </a:lnTo>
                  <a:lnTo>
                    <a:pt x="84" y="240"/>
                  </a:lnTo>
                  <a:lnTo>
                    <a:pt x="90" y="240"/>
                  </a:lnTo>
                  <a:lnTo>
                    <a:pt x="96" y="240"/>
                  </a:lnTo>
                  <a:lnTo>
                    <a:pt x="96" y="234"/>
                  </a:lnTo>
                  <a:lnTo>
                    <a:pt x="102" y="234"/>
                  </a:lnTo>
                  <a:lnTo>
                    <a:pt x="102" y="228"/>
                  </a:lnTo>
                  <a:lnTo>
                    <a:pt x="108" y="228"/>
                  </a:lnTo>
                  <a:lnTo>
                    <a:pt x="108" y="222"/>
                  </a:lnTo>
                  <a:lnTo>
                    <a:pt x="108" y="228"/>
                  </a:lnTo>
                  <a:lnTo>
                    <a:pt x="108" y="222"/>
                  </a:lnTo>
                  <a:lnTo>
                    <a:pt x="114" y="222"/>
                  </a:lnTo>
                  <a:lnTo>
                    <a:pt x="114" y="216"/>
                  </a:lnTo>
                  <a:lnTo>
                    <a:pt x="120" y="216"/>
                  </a:lnTo>
                  <a:lnTo>
                    <a:pt x="126" y="216"/>
                  </a:lnTo>
                  <a:lnTo>
                    <a:pt x="132" y="216"/>
                  </a:lnTo>
                  <a:lnTo>
                    <a:pt x="132" y="210"/>
                  </a:lnTo>
                  <a:lnTo>
                    <a:pt x="138" y="210"/>
                  </a:lnTo>
                  <a:lnTo>
                    <a:pt x="138" y="204"/>
                  </a:lnTo>
                  <a:lnTo>
                    <a:pt x="138" y="198"/>
                  </a:lnTo>
                  <a:lnTo>
                    <a:pt x="138" y="192"/>
                  </a:lnTo>
                  <a:lnTo>
                    <a:pt x="144" y="192"/>
                  </a:lnTo>
                  <a:lnTo>
                    <a:pt x="150" y="192"/>
                  </a:lnTo>
                  <a:lnTo>
                    <a:pt x="150" y="186"/>
                  </a:lnTo>
                  <a:lnTo>
                    <a:pt x="150" y="180"/>
                  </a:lnTo>
                  <a:lnTo>
                    <a:pt x="150" y="186"/>
                  </a:lnTo>
                  <a:lnTo>
                    <a:pt x="150" y="180"/>
                  </a:lnTo>
                  <a:lnTo>
                    <a:pt x="156" y="180"/>
                  </a:lnTo>
                  <a:lnTo>
                    <a:pt x="156" y="174"/>
                  </a:lnTo>
                  <a:lnTo>
                    <a:pt x="162" y="174"/>
                  </a:lnTo>
                  <a:lnTo>
                    <a:pt x="168" y="174"/>
                  </a:lnTo>
                  <a:lnTo>
                    <a:pt x="168" y="180"/>
                  </a:lnTo>
                  <a:lnTo>
                    <a:pt x="168" y="186"/>
                  </a:lnTo>
                  <a:lnTo>
                    <a:pt x="174" y="186"/>
                  </a:lnTo>
                  <a:lnTo>
                    <a:pt x="180" y="186"/>
                  </a:lnTo>
                  <a:lnTo>
                    <a:pt x="180" y="180"/>
                  </a:lnTo>
                  <a:lnTo>
                    <a:pt x="180" y="174"/>
                  </a:lnTo>
                  <a:lnTo>
                    <a:pt x="186" y="174"/>
                  </a:lnTo>
                  <a:lnTo>
                    <a:pt x="186" y="168"/>
                  </a:lnTo>
                  <a:lnTo>
                    <a:pt x="186" y="162"/>
                  </a:lnTo>
                  <a:lnTo>
                    <a:pt x="192" y="162"/>
                  </a:lnTo>
                  <a:lnTo>
                    <a:pt x="198" y="162"/>
                  </a:lnTo>
                  <a:lnTo>
                    <a:pt x="204" y="162"/>
                  </a:lnTo>
                  <a:lnTo>
                    <a:pt x="204" y="156"/>
                  </a:lnTo>
                  <a:lnTo>
                    <a:pt x="210" y="156"/>
                  </a:lnTo>
                  <a:lnTo>
                    <a:pt x="216" y="156"/>
                  </a:lnTo>
                  <a:lnTo>
                    <a:pt x="216" y="162"/>
                  </a:lnTo>
                  <a:lnTo>
                    <a:pt x="222" y="162"/>
                  </a:lnTo>
                  <a:lnTo>
                    <a:pt x="222" y="156"/>
                  </a:lnTo>
                  <a:lnTo>
                    <a:pt x="228" y="156"/>
                  </a:lnTo>
                  <a:lnTo>
                    <a:pt x="228" y="150"/>
                  </a:lnTo>
                  <a:lnTo>
                    <a:pt x="228" y="144"/>
                  </a:lnTo>
                  <a:lnTo>
                    <a:pt x="234" y="138"/>
                  </a:lnTo>
                  <a:lnTo>
                    <a:pt x="234" y="132"/>
                  </a:lnTo>
                  <a:lnTo>
                    <a:pt x="240" y="132"/>
                  </a:lnTo>
                  <a:lnTo>
                    <a:pt x="240" y="126"/>
                  </a:lnTo>
                  <a:lnTo>
                    <a:pt x="247" y="126"/>
                  </a:lnTo>
                  <a:lnTo>
                    <a:pt x="253" y="126"/>
                  </a:lnTo>
                  <a:lnTo>
                    <a:pt x="253" y="120"/>
                  </a:lnTo>
                  <a:lnTo>
                    <a:pt x="253" y="114"/>
                  </a:lnTo>
                  <a:lnTo>
                    <a:pt x="253" y="108"/>
                  </a:lnTo>
                  <a:lnTo>
                    <a:pt x="253" y="102"/>
                  </a:lnTo>
                  <a:lnTo>
                    <a:pt x="253" y="96"/>
                  </a:lnTo>
                  <a:lnTo>
                    <a:pt x="253" y="90"/>
                  </a:lnTo>
                  <a:lnTo>
                    <a:pt x="259" y="90"/>
                  </a:lnTo>
                  <a:lnTo>
                    <a:pt x="265" y="90"/>
                  </a:lnTo>
                  <a:lnTo>
                    <a:pt x="271" y="90"/>
                  </a:lnTo>
                  <a:lnTo>
                    <a:pt x="277" y="90"/>
                  </a:lnTo>
                  <a:lnTo>
                    <a:pt x="283" y="90"/>
                  </a:lnTo>
                  <a:lnTo>
                    <a:pt x="289" y="90"/>
                  </a:lnTo>
                  <a:lnTo>
                    <a:pt x="295" y="90"/>
                  </a:lnTo>
                  <a:lnTo>
                    <a:pt x="301" y="90"/>
                  </a:lnTo>
                  <a:lnTo>
                    <a:pt x="307" y="90"/>
                  </a:lnTo>
                  <a:lnTo>
                    <a:pt x="313" y="90"/>
                  </a:lnTo>
                  <a:lnTo>
                    <a:pt x="313" y="84"/>
                  </a:lnTo>
                  <a:lnTo>
                    <a:pt x="319" y="84"/>
                  </a:lnTo>
                  <a:lnTo>
                    <a:pt x="325" y="84"/>
                  </a:lnTo>
                  <a:lnTo>
                    <a:pt x="331" y="84"/>
                  </a:lnTo>
                  <a:lnTo>
                    <a:pt x="337" y="84"/>
                  </a:lnTo>
                  <a:lnTo>
                    <a:pt x="343" y="84"/>
                  </a:lnTo>
                  <a:lnTo>
                    <a:pt x="349" y="84"/>
                  </a:lnTo>
                  <a:lnTo>
                    <a:pt x="355" y="84"/>
                  </a:lnTo>
                  <a:lnTo>
                    <a:pt x="361" y="84"/>
                  </a:lnTo>
                  <a:lnTo>
                    <a:pt x="367" y="84"/>
                  </a:lnTo>
                  <a:lnTo>
                    <a:pt x="367" y="78"/>
                  </a:lnTo>
                  <a:lnTo>
                    <a:pt x="373" y="78"/>
                  </a:lnTo>
                  <a:lnTo>
                    <a:pt x="379" y="78"/>
                  </a:lnTo>
                  <a:lnTo>
                    <a:pt x="385" y="78"/>
                  </a:lnTo>
                  <a:lnTo>
                    <a:pt x="391" y="78"/>
                  </a:lnTo>
                  <a:lnTo>
                    <a:pt x="397" y="78"/>
                  </a:lnTo>
                  <a:lnTo>
                    <a:pt x="403" y="78"/>
                  </a:lnTo>
                  <a:lnTo>
                    <a:pt x="409" y="78"/>
                  </a:lnTo>
                  <a:lnTo>
                    <a:pt x="415" y="78"/>
                  </a:lnTo>
                  <a:lnTo>
                    <a:pt x="415" y="72"/>
                  </a:lnTo>
                  <a:lnTo>
                    <a:pt x="421" y="72"/>
                  </a:lnTo>
                  <a:lnTo>
                    <a:pt x="427" y="72"/>
                  </a:lnTo>
                  <a:lnTo>
                    <a:pt x="433" y="72"/>
                  </a:lnTo>
                  <a:lnTo>
                    <a:pt x="439" y="72"/>
                  </a:lnTo>
                  <a:lnTo>
                    <a:pt x="445" y="72"/>
                  </a:lnTo>
                  <a:lnTo>
                    <a:pt x="451" y="72"/>
                  </a:lnTo>
                  <a:lnTo>
                    <a:pt x="457" y="72"/>
                  </a:lnTo>
                  <a:lnTo>
                    <a:pt x="457" y="66"/>
                  </a:lnTo>
                  <a:lnTo>
                    <a:pt x="463" y="66"/>
                  </a:lnTo>
                  <a:lnTo>
                    <a:pt x="469" y="66"/>
                  </a:lnTo>
                  <a:lnTo>
                    <a:pt x="475" y="66"/>
                  </a:lnTo>
                  <a:lnTo>
                    <a:pt x="481" y="66"/>
                  </a:lnTo>
                  <a:lnTo>
                    <a:pt x="487" y="66"/>
                  </a:lnTo>
                  <a:lnTo>
                    <a:pt x="493" y="66"/>
                  </a:lnTo>
                  <a:lnTo>
                    <a:pt x="493" y="60"/>
                  </a:lnTo>
                  <a:lnTo>
                    <a:pt x="499" y="60"/>
                  </a:lnTo>
                  <a:lnTo>
                    <a:pt x="505" y="60"/>
                  </a:lnTo>
                  <a:lnTo>
                    <a:pt x="511" y="60"/>
                  </a:lnTo>
                  <a:lnTo>
                    <a:pt x="517" y="60"/>
                  </a:lnTo>
                  <a:lnTo>
                    <a:pt x="523" y="60"/>
                  </a:lnTo>
                  <a:lnTo>
                    <a:pt x="529" y="60"/>
                  </a:lnTo>
                  <a:lnTo>
                    <a:pt x="529" y="54"/>
                  </a:lnTo>
                  <a:lnTo>
                    <a:pt x="535" y="54"/>
                  </a:lnTo>
                  <a:lnTo>
                    <a:pt x="541" y="54"/>
                  </a:lnTo>
                  <a:lnTo>
                    <a:pt x="547" y="54"/>
                  </a:lnTo>
                  <a:lnTo>
                    <a:pt x="553" y="54"/>
                  </a:lnTo>
                  <a:lnTo>
                    <a:pt x="559" y="54"/>
                  </a:lnTo>
                  <a:lnTo>
                    <a:pt x="565" y="54"/>
                  </a:lnTo>
                  <a:lnTo>
                    <a:pt x="565" y="48"/>
                  </a:lnTo>
                  <a:lnTo>
                    <a:pt x="571" y="48"/>
                  </a:lnTo>
                  <a:lnTo>
                    <a:pt x="577" y="48"/>
                  </a:lnTo>
                  <a:lnTo>
                    <a:pt x="583" y="48"/>
                  </a:lnTo>
                  <a:lnTo>
                    <a:pt x="589" y="48"/>
                  </a:lnTo>
                  <a:lnTo>
                    <a:pt x="595" y="48"/>
                  </a:lnTo>
                  <a:lnTo>
                    <a:pt x="601" y="48"/>
                  </a:lnTo>
                  <a:lnTo>
                    <a:pt x="601" y="42"/>
                  </a:lnTo>
                  <a:lnTo>
                    <a:pt x="607" y="42"/>
                  </a:lnTo>
                  <a:lnTo>
                    <a:pt x="613" y="42"/>
                  </a:lnTo>
                  <a:lnTo>
                    <a:pt x="619" y="42"/>
                  </a:lnTo>
                  <a:lnTo>
                    <a:pt x="625" y="42"/>
                  </a:lnTo>
                  <a:lnTo>
                    <a:pt x="631" y="42"/>
                  </a:lnTo>
                  <a:lnTo>
                    <a:pt x="637" y="42"/>
                  </a:lnTo>
                  <a:lnTo>
                    <a:pt x="637" y="36"/>
                  </a:lnTo>
                  <a:lnTo>
                    <a:pt x="643" y="36"/>
                  </a:lnTo>
                  <a:lnTo>
                    <a:pt x="649" y="36"/>
                  </a:lnTo>
                  <a:lnTo>
                    <a:pt x="655" y="36"/>
                  </a:lnTo>
                  <a:lnTo>
                    <a:pt x="661" y="36"/>
                  </a:lnTo>
                  <a:lnTo>
                    <a:pt x="667" y="36"/>
                  </a:lnTo>
                  <a:lnTo>
                    <a:pt x="667" y="30"/>
                  </a:lnTo>
                  <a:lnTo>
                    <a:pt x="673" y="30"/>
                  </a:lnTo>
                  <a:lnTo>
                    <a:pt x="679" y="30"/>
                  </a:lnTo>
                  <a:lnTo>
                    <a:pt x="685" y="30"/>
                  </a:lnTo>
                  <a:lnTo>
                    <a:pt x="691" y="30"/>
                  </a:lnTo>
                  <a:lnTo>
                    <a:pt x="697" y="30"/>
                  </a:lnTo>
                  <a:lnTo>
                    <a:pt x="703" y="30"/>
                  </a:lnTo>
                  <a:lnTo>
                    <a:pt x="703" y="24"/>
                  </a:lnTo>
                  <a:lnTo>
                    <a:pt x="709" y="24"/>
                  </a:lnTo>
                  <a:lnTo>
                    <a:pt x="715" y="24"/>
                  </a:lnTo>
                  <a:lnTo>
                    <a:pt x="721" y="24"/>
                  </a:lnTo>
                  <a:lnTo>
                    <a:pt x="727" y="24"/>
                  </a:lnTo>
                  <a:lnTo>
                    <a:pt x="733" y="24"/>
                  </a:lnTo>
                  <a:lnTo>
                    <a:pt x="733" y="18"/>
                  </a:lnTo>
                  <a:lnTo>
                    <a:pt x="739" y="18"/>
                  </a:lnTo>
                  <a:lnTo>
                    <a:pt x="745" y="18"/>
                  </a:lnTo>
                  <a:lnTo>
                    <a:pt x="751" y="18"/>
                  </a:lnTo>
                  <a:lnTo>
                    <a:pt x="757" y="18"/>
                  </a:lnTo>
                  <a:lnTo>
                    <a:pt x="763" y="18"/>
                  </a:lnTo>
                  <a:lnTo>
                    <a:pt x="763" y="12"/>
                  </a:lnTo>
                  <a:lnTo>
                    <a:pt x="769" y="12"/>
                  </a:lnTo>
                  <a:lnTo>
                    <a:pt x="775" y="12"/>
                  </a:lnTo>
                  <a:lnTo>
                    <a:pt x="781" y="12"/>
                  </a:lnTo>
                  <a:lnTo>
                    <a:pt x="787" y="12"/>
                  </a:lnTo>
                  <a:lnTo>
                    <a:pt x="793" y="12"/>
                  </a:lnTo>
                  <a:lnTo>
                    <a:pt x="793" y="6"/>
                  </a:lnTo>
                  <a:lnTo>
                    <a:pt x="799" y="6"/>
                  </a:lnTo>
                  <a:lnTo>
                    <a:pt x="805" y="6"/>
                  </a:lnTo>
                  <a:lnTo>
                    <a:pt x="811" y="6"/>
                  </a:lnTo>
                  <a:lnTo>
                    <a:pt x="817" y="6"/>
                  </a:lnTo>
                  <a:lnTo>
                    <a:pt x="823" y="6"/>
                  </a:lnTo>
                  <a:lnTo>
                    <a:pt x="823" y="0"/>
                  </a:lnTo>
                  <a:lnTo>
                    <a:pt x="829" y="0"/>
                  </a:lnTo>
                  <a:lnTo>
                    <a:pt x="835" y="0"/>
                  </a:lnTo>
                  <a:lnTo>
                    <a:pt x="841" y="0"/>
                  </a:lnTo>
                  <a:lnTo>
                    <a:pt x="847" y="0"/>
                  </a:lnTo>
                  <a:lnTo>
                    <a:pt x="853" y="6"/>
                  </a:lnTo>
                  <a:lnTo>
                    <a:pt x="859" y="18"/>
                  </a:lnTo>
                  <a:lnTo>
                    <a:pt x="865" y="24"/>
                  </a:lnTo>
                  <a:lnTo>
                    <a:pt x="865" y="30"/>
                  </a:lnTo>
                  <a:lnTo>
                    <a:pt x="865" y="36"/>
                  </a:lnTo>
                  <a:lnTo>
                    <a:pt x="871" y="48"/>
                  </a:lnTo>
                  <a:lnTo>
                    <a:pt x="877" y="48"/>
                  </a:lnTo>
                  <a:lnTo>
                    <a:pt x="877" y="54"/>
                  </a:lnTo>
                  <a:lnTo>
                    <a:pt x="883" y="60"/>
                  </a:lnTo>
                  <a:lnTo>
                    <a:pt x="889" y="66"/>
                  </a:lnTo>
                  <a:lnTo>
                    <a:pt x="895" y="72"/>
                  </a:lnTo>
                  <a:lnTo>
                    <a:pt x="895" y="78"/>
                  </a:lnTo>
                  <a:lnTo>
                    <a:pt x="901" y="84"/>
                  </a:lnTo>
                  <a:lnTo>
                    <a:pt x="901" y="90"/>
                  </a:lnTo>
                  <a:lnTo>
                    <a:pt x="901" y="84"/>
                  </a:lnTo>
                  <a:lnTo>
                    <a:pt x="895" y="84"/>
                  </a:lnTo>
                  <a:lnTo>
                    <a:pt x="895" y="78"/>
                  </a:lnTo>
                  <a:lnTo>
                    <a:pt x="889" y="72"/>
                  </a:lnTo>
                  <a:lnTo>
                    <a:pt x="889" y="66"/>
                  </a:lnTo>
                  <a:lnTo>
                    <a:pt x="883" y="66"/>
                  </a:lnTo>
                  <a:lnTo>
                    <a:pt x="877" y="66"/>
                  </a:lnTo>
                  <a:lnTo>
                    <a:pt x="877" y="60"/>
                  </a:lnTo>
                  <a:lnTo>
                    <a:pt x="877" y="54"/>
                  </a:lnTo>
                  <a:lnTo>
                    <a:pt x="871" y="42"/>
                  </a:lnTo>
                  <a:lnTo>
                    <a:pt x="865" y="36"/>
                  </a:lnTo>
                  <a:lnTo>
                    <a:pt x="859" y="30"/>
                  </a:lnTo>
                  <a:lnTo>
                    <a:pt x="859" y="24"/>
                  </a:lnTo>
                  <a:lnTo>
                    <a:pt x="859" y="18"/>
                  </a:lnTo>
                  <a:lnTo>
                    <a:pt x="853" y="18"/>
                  </a:lnTo>
                  <a:lnTo>
                    <a:pt x="853" y="12"/>
                  </a:lnTo>
                  <a:lnTo>
                    <a:pt x="847" y="12"/>
                  </a:lnTo>
                  <a:lnTo>
                    <a:pt x="847" y="6"/>
                  </a:lnTo>
                  <a:lnTo>
                    <a:pt x="841" y="6"/>
                  </a:lnTo>
                  <a:lnTo>
                    <a:pt x="835" y="6"/>
                  </a:lnTo>
                  <a:lnTo>
                    <a:pt x="835" y="12"/>
                  </a:lnTo>
                  <a:lnTo>
                    <a:pt x="841" y="12"/>
                  </a:lnTo>
                  <a:lnTo>
                    <a:pt x="841" y="18"/>
                  </a:lnTo>
                  <a:lnTo>
                    <a:pt x="841" y="12"/>
                  </a:lnTo>
                  <a:lnTo>
                    <a:pt x="847" y="12"/>
                  </a:lnTo>
                  <a:lnTo>
                    <a:pt x="847" y="18"/>
                  </a:lnTo>
                  <a:lnTo>
                    <a:pt x="847" y="24"/>
                  </a:lnTo>
                  <a:lnTo>
                    <a:pt x="853" y="24"/>
                  </a:lnTo>
                  <a:lnTo>
                    <a:pt x="853" y="30"/>
                  </a:lnTo>
                  <a:lnTo>
                    <a:pt x="859" y="36"/>
                  </a:lnTo>
                  <a:lnTo>
                    <a:pt x="859" y="42"/>
                  </a:lnTo>
                  <a:lnTo>
                    <a:pt x="865" y="48"/>
                  </a:lnTo>
                  <a:lnTo>
                    <a:pt x="871" y="54"/>
                  </a:lnTo>
                  <a:lnTo>
                    <a:pt x="871" y="60"/>
                  </a:lnTo>
                  <a:lnTo>
                    <a:pt x="865" y="60"/>
                  </a:lnTo>
                  <a:lnTo>
                    <a:pt x="865" y="54"/>
                  </a:lnTo>
                  <a:lnTo>
                    <a:pt x="859" y="48"/>
                  </a:lnTo>
                  <a:lnTo>
                    <a:pt x="847" y="48"/>
                  </a:lnTo>
                  <a:lnTo>
                    <a:pt x="841" y="54"/>
                  </a:lnTo>
                  <a:lnTo>
                    <a:pt x="835" y="54"/>
                  </a:lnTo>
                  <a:lnTo>
                    <a:pt x="835" y="60"/>
                  </a:lnTo>
                  <a:lnTo>
                    <a:pt x="829" y="60"/>
                  </a:lnTo>
                  <a:lnTo>
                    <a:pt x="829" y="66"/>
                  </a:lnTo>
                  <a:lnTo>
                    <a:pt x="823" y="66"/>
                  </a:lnTo>
                  <a:lnTo>
                    <a:pt x="817" y="66"/>
                  </a:lnTo>
                  <a:lnTo>
                    <a:pt x="811" y="66"/>
                  </a:lnTo>
                  <a:lnTo>
                    <a:pt x="805" y="72"/>
                  </a:lnTo>
                  <a:lnTo>
                    <a:pt x="805" y="78"/>
                  </a:lnTo>
                  <a:lnTo>
                    <a:pt x="799" y="78"/>
                  </a:lnTo>
                  <a:lnTo>
                    <a:pt x="793" y="84"/>
                  </a:lnTo>
                  <a:lnTo>
                    <a:pt x="787" y="78"/>
                  </a:lnTo>
                  <a:lnTo>
                    <a:pt x="781" y="78"/>
                  </a:lnTo>
                  <a:lnTo>
                    <a:pt x="781" y="84"/>
                  </a:lnTo>
                  <a:lnTo>
                    <a:pt x="781" y="90"/>
                  </a:lnTo>
                  <a:lnTo>
                    <a:pt x="787" y="96"/>
                  </a:lnTo>
                  <a:lnTo>
                    <a:pt x="787" y="90"/>
                  </a:lnTo>
                  <a:lnTo>
                    <a:pt x="799" y="90"/>
                  </a:lnTo>
                  <a:lnTo>
                    <a:pt x="799" y="84"/>
                  </a:lnTo>
                  <a:lnTo>
                    <a:pt x="811" y="84"/>
                  </a:lnTo>
                  <a:lnTo>
                    <a:pt x="817" y="84"/>
                  </a:lnTo>
                  <a:lnTo>
                    <a:pt x="823" y="84"/>
                  </a:lnTo>
                  <a:lnTo>
                    <a:pt x="829" y="78"/>
                  </a:lnTo>
                  <a:lnTo>
                    <a:pt x="835" y="78"/>
                  </a:lnTo>
                  <a:lnTo>
                    <a:pt x="847" y="72"/>
                  </a:lnTo>
                  <a:lnTo>
                    <a:pt x="847" y="78"/>
                  </a:lnTo>
                  <a:lnTo>
                    <a:pt x="853" y="84"/>
                  </a:lnTo>
                  <a:lnTo>
                    <a:pt x="859" y="84"/>
                  </a:lnTo>
                  <a:lnTo>
                    <a:pt x="859" y="78"/>
                  </a:lnTo>
                  <a:lnTo>
                    <a:pt x="859" y="72"/>
                  </a:lnTo>
                  <a:lnTo>
                    <a:pt x="865" y="72"/>
                  </a:lnTo>
                  <a:lnTo>
                    <a:pt x="871" y="72"/>
                  </a:lnTo>
                  <a:lnTo>
                    <a:pt x="877" y="78"/>
                  </a:lnTo>
                  <a:lnTo>
                    <a:pt x="877" y="84"/>
                  </a:lnTo>
                  <a:lnTo>
                    <a:pt x="883" y="90"/>
                  </a:lnTo>
                  <a:lnTo>
                    <a:pt x="889" y="102"/>
                  </a:lnTo>
                  <a:lnTo>
                    <a:pt x="889" y="114"/>
                  </a:lnTo>
                  <a:lnTo>
                    <a:pt x="883" y="120"/>
                  </a:lnTo>
                  <a:lnTo>
                    <a:pt x="877" y="126"/>
                  </a:lnTo>
                  <a:lnTo>
                    <a:pt x="871" y="126"/>
                  </a:lnTo>
                  <a:lnTo>
                    <a:pt x="865" y="138"/>
                  </a:lnTo>
                  <a:lnTo>
                    <a:pt x="865" y="150"/>
                  </a:lnTo>
                  <a:lnTo>
                    <a:pt x="859" y="156"/>
                  </a:lnTo>
                  <a:lnTo>
                    <a:pt x="853" y="156"/>
                  </a:lnTo>
                  <a:lnTo>
                    <a:pt x="853" y="162"/>
                  </a:lnTo>
                  <a:lnTo>
                    <a:pt x="841" y="162"/>
                  </a:lnTo>
                  <a:lnTo>
                    <a:pt x="835" y="162"/>
                  </a:lnTo>
                  <a:lnTo>
                    <a:pt x="829" y="156"/>
                  </a:lnTo>
                  <a:lnTo>
                    <a:pt x="823" y="156"/>
                  </a:lnTo>
                  <a:lnTo>
                    <a:pt x="817" y="162"/>
                  </a:lnTo>
                  <a:lnTo>
                    <a:pt x="811" y="162"/>
                  </a:lnTo>
                  <a:lnTo>
                    <a:pt x="805" y="162"/>
                  </a:lnTo>
                  <a:lnTo>
                    <a:pt x="799" y="162"/>
                  </a:lnTo>
                  <a:lnTo>
                    <a:pt x="799" y="168"/>
                  </a:lnTo>
                  <a:lnTo>
                    <a:pt x="805" y="168"/>
                  </a:lnTo>
                  <a:lnTo>
                    <a:pt x="817" y="168"/>
                  </a:lnTo>
                  <a:lnTo>
                    <a:pt x="823" y="174"/>
                  </a:lnTo>
                  <a:lnTo>
                    <a:pt x="817" y="180"/>
                  </a:lnTo>
                  <a:lnTo>
                    <a:pt x="817" y="186"/>
                  </a:lnTo>
                  <a:lnTo>
                    <a:pt x="817" y="192"/>
                  </a:lnTo>
                  <a:lnTo>
                    <a:pt x="811" y="198"/>
                  </a:lnTo>
                  <a:lnTo>
                    <a:pt x="811" y="204"/>
                  </a:lnTo>
                  <a:lnTo>
                    <a:pt x="805" y="210"/>
                  </a:lnTo>
                  <a:lnTo>
                    <a:pt x="811" y="216"/>
                  </a:lnTo>
                  <a:lnTo>
                    <a:pt x="817" y="210"/>
                  </a:lnTo>
                  <a:lnTo>
                    <a:pt x="823" y="210"/>
                  </a:lnTo>
                  <a:lnTo>
                    <a:pt x="823" y="204"/>
                  </a:lnTo>
                  <a:lnTo>
                    <a:pt x="823" y="198"/>
                  </a:lnTo>
                  <a:lnTo>
                    <a:pt x="829" y="204"/>
                  </a:lnTo>
                  <a:lnTo>
                    <a:pt x="829" y="210"/>
                  </a:lnTo>
                  <a:lnTo>
                    <a:pt x="841" y="210"/>
                  </a:lnTo>
                  <a:lnTo>
                    <a:pt x="835" y="204"/>
                  </a:lnTo>
                  <a:lnTo>
                    <a:pt x="847" y="204"/>
                  </a:lnTo>
                  <a:lnTo>
                    <a:pt x="853" y="204"/>
                  </a:lnTo>
                  <a:lnTo>
                    <a:pt x="859" y="204"/>
                  </a:lnTo>
                  <a:lnTo>
                    <a:pt x="865" y="192"/>
                  </a:lnTo>
                  <a:lnTo>
                    <a:pt x="871" y="192"/>
                  </a:lnTo>
                  <a:lnTo>
                    <a:pt x="865" y="198"/>
                  </a:lnTo>
                  <a:lnTo>
                    <a:pt x="859" y="204"/>
                  </a:lnTo>
                  <a:lnTo>
                    <a:pt x="859" y="210"/>
                  </a:lnTo>
                  <a:lnTo>
                    <a:pt x="853" y="210"/>
                  </a:lnTo>
                  <a:lnTo>
                    <a:pt x="853" y="216"/>
                  </a:lnTo>
                  <a:lnTo>
                    <a:pt x="853" y="222"/>
                  </a:lnTo>
                  <a:lnTo>
                    <a:pt x="847" y="222"/>
                  </a:lnTo>
                  <a:lnTo>
                    <a:pt x="847" y="228"/>
                  </a:lnTo>
                  <a:lnTo>
                    <a:pt x="841" y="234"/>
                  </a:lnTo>
                  <a:lnTo>
                    <a:pt x="835" y="246"/>
                  </a:lnTo>
                  <a:lnTo>
                    <a:pt x="835" y="252"/>
                  </a:lnTo>
                  <a:lnTo>
                    <a:pt x="829" y="258"/>
                  </a:lnTo>
                  <a:lnTo>
                    <a:pt x="829" y="264"/>
                  </a:lnTo>
                  <a:lnTo>
                    <a:pt x="829" y="258"/>
                  </a:lnTo>
                  <a:lnTo>
                    <a:pt x="823" y="258"/>
                  </a:lnTo>
                  <a:lnTo>
                    <a:pt x="817" y="258"/>
                  </a:lnTo>
                  <a:lnTo>
                    <a:pt x="817" y="252"/>
                  </a:lnTo>
                  <a:lnTo>
                    <a:pt x="811" y="252"/>
                  </a:lnTo>
                  <a:lnTo>
                    <a:pt x="805" y="252"/>
                  </a:lnTo>
                  <a:lnTo>
                    <a:pt x="799" y="258"/>
                  </a:lnTo>
                  <a:lnTo>
                    <a:pt x="793" y="258"/>
                  </a:lnTo>
                  <a:lnTo>
                    <a:pt x="787" y="258"/>
                  </a:lnTo>
                  <a:lnTo>
                    <a:pt x="781" y="264"/>
                  </a:lnTo>
                  <a:lnTo>
                    <a:pt x="769" y="270"/>
                  </a:lnTo>
                  <a:lnTo>
                    <a:pt x="763" y="270"/>
                  </a:lnTo>
                  <a:lnTo>
                    <a:pt x="763" y="276"/>
                  </a:lnTo>
                  <a:lnTo>
                    <a:pt x="757" y="276"/>
                  </a:lnTo>
                  <a:lnTo>
                    <a:pt x="757" y="282"/>
                  </a:lnTo>
                  <a:lnTo>
                    <a:pt x="751" y="282"/>
                  </a:lnTo>
                  <a:lnTo>
                    <a:pt x="745" y="288"/>
                  </a:lnTo>
                  <a:lnTo>
                    <a:pt x="739" y="294"/>
                  </a:lnTo>
                  <a:lnTo>
                    <a:pt x="733" y="300"/>
                  </a:lnTo>
                  <a:lnTo>
                    <a:pt x="727" y="306"/>
                  </a:lnTo>
                  <a:lnTo>
                    <a:pt x="721" y="318"/>
                  </a:lnTo>
                  <a:lnTo>
                    <a:pt x="715" y="318"/>
                  </a:lnTo>
                  <a:lnTo>
                    <a:pt x="715" y="324"/>
                  </a:lnTo>
                  <a:lnTo>
                    <a:pt x="709" y="330"/>
                  </a:lnTo>
                  <a:lnTo>
                    <a:pt x="709" y="336"/>
                  </a:lnTo>
                  <a:lnTo>
                    <a:pt x="703" y="348"/>
                  </a:lnTo>
                  <a:lnTo>
                    <a:pt x="703" y="354"/>
                  </a:lnTo>
                  <a:lnTo>
                    <a:pt x="697" y="360"/>
                  </a:lnTo>
                  <a:lnTo>
                    <a:pt x="697" y="372"/>
                  </a:lnTo>
                  <a:lnTo>
                    <a:pt x="697" y="378"/>
                  </a:lnTo>
                  <a:lnTo>
                    <a:pt x="697" y="384"/>
                  </a:lnTo>
                  <a:lnTo>
                    <a:pt x="697" y="390"/>
                  </a:lnTo>
                  <a:lnTo>
                    <a:pt x="691" y="384"/>
                  </a:lnTo>
                  <a:lnTo>
                    <a:pt x="685" y="384"/>
                  </a:lnTo>
                  <a:lnTo>
                    <a:pt x="673" y="384"/>
                  </a:lnTo>
                  <a:lnTo>
                    <a:pt x="667" y="384"/>
                  </a:lnTo>
                  <a:lnTo>
                    <a:pt x="661" y="384"/>
                  </a:lnTo>
                  <a:lnTo>
                    <a:pt x="655" y="384"/>
                  </a:lnTo>
                  <a:lnTo>
                    <a:pt x="655" y="390"/>
                  </a:lnTo>
                  <a:lnTo>
                    <a:pt x="649" y="390"/>
                  </a:lnTo>
                  <a:lnTo>
                    <a:pt x="643" y="390"/>
                  </a:lnTo>
                  <a:lnTo>
                    <a:pt x="643" y="396"/>
                  </a:lnTo>
                  <a:lnTo>
                    <a:pt x="643" y="390"/>
                  </a:lnTo>
                  <a:lnTo>
                    <a:pt x="643" y="396"/>
                  </a:lnTo>
                  <a:lnTo>
                    <a:pt x="637" y="396"/>
                  </a:lnTo>
                  <a:lnTo>
                    <a:pt x="631" y="396"/>
                  </a:lnTo>
                  <a:lnTo>
                    <a:pt x="631" y="390"/>
                  </a:lnTo>
                  <a:lnTo>
                    <a:pt x="625" y="390"/>
                  </a:lnTo>
                  <a:lnTo>
                    <a:pt x="619" y="390"/>
                  </a:lnTo>
                  <a:lnTo>
                    <a:pt x="619" y="384"/>
                  </a:lnTo>
                  <a:lnTo>
                    <a:pt x="613" y="384"/>
                  </a:lnTo>
                  <a:lnTo>
                    <a:pt x="613" y="378"/>
                  </a:lnTo>
                  <a:lnTo>
                    <a:pt x="607" y="378"/>
                  </a:lnTo>
                  <a:lnTo>
                    <a:pt x="601" y="372"/>
                  </a:lnTo>
                  <a:lnTo>
                    <a:pt x="595" y="372"/>
                  </a:lnTo>
                  <a:lnTo>
                    <a:pt x="595" y="366"/>
                  </a:lnTo>
                  <a:lnTo>
                    <a:pt x="589" y="366"/>
                  </a:lnTo>
                  <a:lnTo>
                    <a:pt x="589" y="360"/>
                  </a:lnTo>
                  <a:lnTo>
                    <a:pt x="583" y="360"/>
                  </a:lnTo>
                  <a:lnTo>
                    <a:pt x="583" y="354"/>
                  </a:lnTo>
                  <a:lnTo>
                    <a:pt x="577" y="354"/>
                  </a:lnTo>
                  <a:lnTo>
                    <a:pt x="571" y="354"/>
                  </a:lnTo>
                  <a:lnTo>
                    <a:pt x="571" y="348"/>
                  </a:lnTo>
                  <a:lnTo>
                    <a:pt x="565" y="348"/>
                  </a:lnTo>
                  <a:lnTo>
                    <a:pt x="565" y="342"/>
                  </a:lnTo>
                  <a:lnTo>
                    <a:pt x="559" y="342"/>
                  </a:lnTo>
                  <a:lnTo>
                    <a:pt x="559" y="336"/>
                  </a:lnTo>
                  <a:lnTo>
                    <a:pt x="553" y="336"/>
                  </a:lnTo>
                  <a:lnTo>
                    <a:pt x="547" y="336"/>
                  </a:lnTo>
                  <a:lnTo>
                    <a:pt x="547" y="330"/>
                  </a:lnTo>
                  <a:lnTo>
                    <a:pt x="541" y="330"/>
                  </a:lnTo>
                  <a:lnTo>
                    <a:pt x="541" y="324"/>
                  </a:lnTo>
                  <a:lnTo>
                    <a:pt x="535" y="324"/>
                  </a:lnTo>
                  <a:lnTo>
                    <a:pt x="535" y="318"/>
                  </a:lnTo>
                  <a:lnTo>
                    <a:pt x="529" y="318"/>
                  </a:lnTo>
                  <a:lnTo>
                    <a:pt x="523" y="312"/>
                  </a:lnTo>
                  <a:lnTo>
                    <a:pt x="517" y="312"/>
                  </a:lnTo>
                  <a:lnTo>
                    <a:pt x="517" y="306"/>
                  </a:lnTo>
                  <a:lnTo>
                    <a:pt x="511" y="306"/>
                  </a:lnTo>
                  <a:lnTo>
                    <a:pt x="511" y="300"/>
                  </a:lnTo>
                  <a:lnTo>
                    <a:pt x="505" y="300"/>
                  </a:lnTo>
                  <a:lnTo>
                    <a:pt x="499" y="300"/>
                  </a:lnTo>
                  <a:lnTo>
                    <a:pt x="499" y="294"/>
                  </a:lnTo>
                  <a:lnTo>
                    <a:pt x="493" y="294"/>
                  </a:lnTo>
                  <a:lnTo>
                    <a:pt x="487" y="294"/>
                  </a:lnTo>
                  <a:lnTo>
                    <a:pt x="481" y="294"/>
                  </a:lnTo>
                  <a:lnTo>
                    <a:pt x="475" y="294"/>
                  </a:lnTo>
                  <a:lnTo>
                    <a:pt x="469" y="294"/>
                  </a:lnTo>
                  <a:lnTo>
                    <a:pt x="469" y="300"/>
                  </a:lnTo>
                  <a:lnTo>
                    <a:pt x="463" y="300"/>
                  </a:lnTo>
                  <a:lnTo>
                    <a:pt x="457" y="300"/>
                  </a:lnTo>
                  <a:lnTo>
                    <a:pt x="451" y="300"/>
                  </a:lnTo>
                  <a:lnTo>
                    <a:pt x="445" y="300"/>
                  </a:lnTo>
                  <a:lnTo>
                    <a:pt x="439" y="300"/>
                  </a:lnTo>
                  <a:lnTo>
                    <a:pt x="433" y="300"/>
                  </a:lnTo>
                  <a:lnTo>
                    <a:pt x="427" y="300"/>
                  </a:lnTo>
                  <a:lnTo>
                    <a:pt x="421" y="300"/>
                  </a:lnTo>
                  <a:lnTo>
                    <a:pt x="421" y="306"/>
                  </a:lnTo>
                  <a:lnTo>
                    <a:pt x="415" y="306"/>
                  </a:lnTo>
                  <a:lnTo>
                    <a:pt x="409" y="306"/>
                  </a:lnTo>
                  <a:lnTo>
                    <a:pt x="403" y="306"/>
                  </a:lnTo>
                  <a:lnTo>
                    <a:pt x="397" y="306"/>
                  </a:lnTo>
                  <a:lnTo>
                    <a:pt x="391" y="306"/>
                  </a:lnTo>
                  <a:lnTo>
                    <a:pt x="385" y="306"/>
                  </a:lnTo>
                  <a:lnTo>
                    <a:pt x="379" y="306"/>
                  </a:lnTo>
                  <a:lnTo>
                    <a:pt x="379" y="300"/>
                  </a:lnTo>
                  <a:lnTo>
                    <a:pt x="379" y="294"/>
                  </a:lnTo>
                  <a:lnTo>
                    <a:pt x="373" y="294"/>
                  </a:lnTo>
                  <a:lnTo>
                    <a:pt x="373" y="288"/>
                  </a:lnTo>
                  <a:lnTo>
                    <a:pt x="367" y="288"/>
                  </a:lnTo>
                  <a:lnTo>
                    <a:pt x="367" y="282"/>
                  </a:lnTo>
                  <a:lnTo>
                    <a:pt x="361" y="282"/>
                  </a:lnTo>
                  <a:lnTo>
                    <a:pt x="361" y="276"/>
                  </a:lnTo>
                  <a:lnTo>
                    <a:pt x="355" y="276"/>
                  </a:lnTo>
                  <a:lnTo>
                    <a:pt x="355" y="282"/>
                  </a:lnTo>
                  <a:lnTo>
                    <a:pt x="349" y="282"/>
                  </a:lnTo>
                  <a:lnTo>
                    <a:pt x="343" y="282"/>
                  </a:lnTo>
                  <a:lnTo>
                    <a:pt x="343" y="276"/>
                  </a:lnTo>
                  <a:lnTo>
                    <a:pt x="349" y="276"/>
                  </a:lnTo>
                  <a:lnTo>
                    <a:pt x="349" y="270"/>
                  </a:lnTo>
                  <a:lnTo>
                    <a:pt x="343" y="270"/>
                  </a:lnTo>
                  <a:lnTo>
                    <a:pt x="349" y="270"/>
                  </a:lnTo>
                  <a:lnTo>
                    <a:pt x="343" y="270"/>
                  </a:lnTo>
                  <a:lnTo>
                    <a:pt x="337" y="270"/>
                  </a:lnTo>
                  <a:lnTo>
                    <a:pt x="331" y="270"/>
                  </a:lnTo>
                  <a:lnTo>
                    <a:pt x="325" y="270"/>
                  </a:lnTo>
                  <a:lnTo>
                    <a:pt x="319" y="270"/>
                  </a:lnTo>
                  <a:lnTo>
                    <a:pt x="313" y="270"/>
                  </a:lnTo>
                  <a:lnTo>
                    <a:pt x="307" y="270"/>
                  </a:lnTo>
                  <a:lnTo>
                    <a:pt x="307" y="276"/>
                  </a:lnTo>
                  <a:lnTo>
                    <a:pt x="301" y="276"/>
                  </a:lnTo>
                  <a:lnTo>
                    <a:pt x="295" y="276"/>
                  </a:lnTo>
                  <a:lnTo>
                    <a:pt x="289" y="276"/>
                  </a:lnTo>
                  <a:lnTo>
                    <a:pt x="283" y="276"/>
                  </a:lnTo>
                  <a:lnTo>
                    <a:pt x="277" y="276"/>
                  </a:lnTo>
                  <a:lnTo>
                    <a:pt x="271" y="276"/>
                  </a:lnTo>
                  <a:lnTo>
                    <a:pt x="265" y="276"/>
                  </a:lnTo>
                  <a:lnTo>
                    <a:pt x="259" y="276"/>
                  </a:lnTo>
                  <a:lnTo>
                    <a:pt x="253" y="276"/>
                  </a:lnTo>
                  <a:lnTo>
                    <a:pt x="247" y="276"/>
                  </a:lnTo>
                  <a:lnTo>
                    <a:pt x="240" y="276"/>
                  </a:lnTo>
                  <a:lnTo>
                    <a:pt x="240" y="282"/>
                  </a:lnTo>
                  <a:lnTo>
                    <a:pt x="234" y="282"/>
                  </a:lnTo>
                  <a:lnTo>
                    <a:pt x="228" y="282"/>
                  </a:lnTo>
                  <a:lnTo>
                    <a:pt x="222" y="282"/>
                  </a:lnTo>
                  <a:lnTo>
                    <a:pt x="216" y="282"/>
                  </a:lnTo>
                  <a:lnTo>
                    <a:pt x="210" y="282"/>
                  </a:lnTo>
                  <a:lnTo>
                    <a:pt x="204" y="282"/>
                  </a:lnTo>
                  <a:lnTo>
                    <a:pt x="198" y="282"/>
                  </a:lnTo>
                  <a:lnTo>
                    <a:pt x="198" y="288"/>
                  </a:lnTo>
                  <a:lnTo>
                    <a:pt x="192" y="288"/>
                  </a:lnTo>
                  <a:lnTo>
                    <a:pt x="186" y="288"/>
                  </a:lnTo>
                  <a:lnTo>
                    <a:pt x="186" y="294"/>
                  </a:lnTo>
                  <a:lnTo>
                    <a:pt x="186" y="288"/>
                  </a:lnTo>
                  <a:lnTo>
                    <a:pt x="186" y="294"/>
                  </a:lnTo>
                  <a:lnTo>
                    <a:pt x="180" y="294"/>
                  </a:lnTo>
                  <a:lnTo>
                    <a:pt x="174" y="294"/>
                  </a:lnTo>
                  <a:lnTo>
                    <a:pt x="174" y="300"/>
                  </a:lnTo>
                  <a:lnTo>
                    <a:pt x="168" y="300"/>
                  </a:lnTo>
                  <a:lnTo>
                    <a:pt x="168" y="306"/>
                  </a:lnTo>
                  <a:lnTo>
                    <a:pt x="162" y="306"/>
                  </a:lnTo>
                  <a:lnTo>
                    <a:pt x="162" y="300"/>
                  </a:lnTo>
                  <a:lnTo>
                    <a:pt x="162" y="306"/>
                  </a:lnTo>
                  <a:lnTo>
                    <a:pt x="156" y="306"/>
                  </a:lnTo>
                  <a:lnTo>
                    <a:pt x="150" y="306"/>
                  </a:lnTo>
                  <a:lnTo>
                    <a:pt x="150" y="312"/>
                  </a:lnTo>
                  <a:lnTo>
                    <a:pt x="144" y="312"/>
                  </a:lnTo>
                  <a:lnTo>
                    <a:pt x="138" y="312"/>
                  </a:lnTo>
                  <a:lnTo>
                    <a:pt x="138" y="318"/>
                  </a:lnTo>
                  <a:lnTo>
                    <a:pt x="132" y="318"/>
                  </a:lnTo>
                  <a:lnTo>
                    <a:pt x="126" y="318"/>
                  </a:lnTo>
                  <a:lnTo>
                    <a:pt x="120" y="318"/>
                  </a:lnTo>
                  <a:lnTo>
                    <a:pt x="114" y="318"/>
                  </a:lnTo>
                  <a:lnTo>
                    <a:pt x="108" y="318"/>
                  </a:lnTo>
                  <a:lnTo>
                    <a:pt x="108" y="324"/>
                  </a:lnTo>
                  <a:lnTo>
                    <a:pt x="102" y="324"/>
                  </a:lnTo>
                  <a:lnTo>
                    <a:pt x="96" y="324"/>
                  </a:lnTo>
                  <a:lnTo>
                    <a:pt x="90" y="324"/>
                  </a:lnTo>
                  <a:lnTo>
                    <a:pt x="84" y="324"/>
                  </a:lnTo>
                  <a:lnTo>
                    <a:pt x="78" y="324"/>
                  </a:lnTo>
                  <a:lnTo>
                    <a:pt x="72" y="324"/>
                  </a:lnTo>
                  <a:lnTo>
                    <a:pt x="66" y="324"/>
                  </a:lnTo>
                  <a:lnTo>
                    <a:pt x="66" y="330"/>
                  </a:lnTo>
                  <a:lnTo>
                    <a:pt x="60" y="330"/>
                  </a:lnTo>
                  <a:lnTo>
                    <a:pt x="54" y="330"/>
                  </a:lnTo>
                  <a:lnTo>
                    <a:pt x="48" y="330"/>
                  </a:lnTo>
                  <a:lnTo>
                    <a:pt x="42" y="330"/>
                  </a:lnTo>
                  <a:lnTo>
                    <a:pt x="36" y="330"/>
                  </a:lnTo>
                  <a:lnTo>
                    <a:pt x="30" y="330"/>
                  </a:lnTo>
                  <a:lnTo>
                    <a:pt x="24" y="330"/>
                  </a:lnTo>
                  <a:lnTo>
                    <a:pt x="18" y="330"/>
                  </a:lnTo>
                  <a:lnTo>
                    <a:pt x="12" y="330"/>
                  </a:lnTo>
                  <a:lnTo>
                    <a:pt x="12" y="336"/>
                  </a:lnTo>
                  <a:lnTo>
                    <a:pt x="6" y="336"/>
                  </a:lnTo>
                  <a:lnTo>
                    <a:pt x="0" y="336"/>
                  </a:lnTo>
                  <a:close/>
                  <a:moveTo>
                    <a:pt x="883" y="78"/>
                  </a:moveTo>
                  <a:lnTo>
                    <a:pt x="877" y="72"/>
                  </a:lnTo>
                  <a:lnTo>
                    <a:pt x="883" y="72"/>
                  </a:lnTo>
                  <a:lnTo>
                    <a:pt x="889" y="78"/>
                  </a:lnTo>
                  <a:lnTo>
                    <a:pt x="895" y="84"/>
                  </a:lnTo>
                  <a:lnTo>
                    <a:pt x="895" y="90"/>
                  </a:lnTo>
                  <a:lnTo>
                    <a:pt x="889" y="90"/>
                  </a:lnTo>
                  <a:lnTo>
                    <a:pt x="889" y="84"/>
                  </a:lnTo>
                  <a:lnTo>
                    <a:pt x="889" y="78"/>
                  </a:lnTo>
                  <a:lnTo>
                    <a:pt x="883" y="78"/>
                  </a:lnTo>
                  <a:close/>
                  <a:moveTo>
                    <a:pt x="871" y="192"/>
                  </a:moveTo>
                  <a:lnTo>
                    <a:pt x="871" y="186"/>
                  </a:lnTo>
                  <a:lnTo>
                    <a:pt x="877" y="186"/>
                  </a:lnTo>
                  <a:lnTo>
                    <a:pt x="877" y="180"/>
                  </a:lnTo>
                  <a:lnTo>
                    <a:pt x="883" y="180"/>
                  </a:lnTo>
                  <a:lnTo>
                    <a:pt x="895" y="174"/>
                  </a:lnTo>
                  <a:lnTo>
                    <a:pt x="895" y="168"/>
                  </a:lnTo>
                  <a:lnTo>
                    <a:pt x="901" y="168"/>
                  </a:lnTo>
                  <a:lnTo>
                    <a:pt x="901" y="162"/>
                  </a:lnTo>
                  <a:lnTo>
                    <a:pt x="901" y="168"/>
                  </a:lnTo>
                  <a:lnTo>
                    <a:pt x="907" y="162"/>
                  </a:lnTo>
                  <a:lnTo>
                    <a:pt x="913" y="156"/>
                  </a:lnTo>
                  <a:lnTo>
                    <a:pt x="919" y="156"/>
                  </a:lnTo>
                  <a:lnTo>
                    <a:pt x="919" y="150"/>
                  </a:lnTo>
                  <a:lnTo>
                    <a:pt x="919" y="144"/>
                  </a:lnTo>
                  <a:lnTo>
                    <a:pt x="919" y="138"/>
                  </a:lnTo>
                  <a:lnTo>
                    <a:pt x="919" y="132"/>
                  </a:lnTo>
                  <a:lnTo>
                    <a:pt x="913" y="126"/>
                  </a:lnTo>
                  <a:lnTo>
                    <a:pt x="913" y="120"/>
                  </a:lnTo>
                  <a:lnTo>
                    <a:pt x="913" y="114"/>
                  </a:lnTo>
                  <a:lnTo>
                    <a:pt x="913" y="108"/>
                  </a:lnTo>
                  <a:lnTo>
                    <a:pt x="907" y="102"/>
                  </a:lnTo>
                  <a:lnTo>
                    <a:pt x="907" y="96"/>
                  </a:lnTo>
                  <a:lnTo>
                    <a:pt x="907" y="90"/>
                  </a:lnTo>
                  <a:lnTo>
                    <a:pt x="907" y="96"/>
                  </a:lnTo>
                  <a:lnTo>
                    <a:pt x="913" y="96"/>
                  </a:lnTo>
                  <a:lnTo>
                    <a:pt x="913" y="102"/>
                  </a:lnTo>
                  <a:lnTo>
                    <a:pt x="919" y="114"/>
                  </a:lnTo>
                  <a:lnTo>
                    <a:pt x="919" y="120"/>
                  </a:lnTo>
                  <a:lnTo>
                    <a:pt x="919" y="126"/>
                  </a:lnTo>
                  <a:lnTo>
                    <a:pt x="919" y="138"/>
                  </a:lnTo>
                  <a:lnTo>
                    <a:pt x="919" y="150"/>
                  </a:lnTo>
                  <a:lnTo>
                    <a:pt x="919" y="156"/>
                  </a:lnTo>
                  <a:lnTo>
                    <a:pt x="919" y="162"/>
                  </a:lnTo>
                  <a:lnTo>
                    <a:pt x="913" y="162"/>
                  </a:lnTo>
                  <a:lnTo>
                    <a:pt x="907" y="162"/>
                  </a:lnTo>
                  <a:lnTo>
                    <a:pt x="907" y="168"/>
                  </a:lnTo>
                  <a:lnTo>
                    <a:pt x="895" y="168"/>
                  </a:lnTo>
                  <a:lnTo>
                    <a:pt x="895" y="174"/>
                  </a:lnTo>
                  <a:lnTo>
                    <a:pt x="883" y="186"/>
                  </a:lnTo>
                  <a:lnTo>
                    <a:pt x="877" y="186"/>
                  </a:lnTo>
                  <a:lnTo>
                    <a:pt x="877" y="192"/>
                  </a:lnTo>
                  <a:lnTo>
                    <a:pt x="871" y="192"/>
                  </a:ln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6" name="Google Shape;316;p28"/>
            <p:cNvSpPr/>
            <p:nvPr/>
          </p:nvSpPr>
          <p:spPr>
            <a:xfrm>
              <a:off x="6477000" y="3810000"/>
              <a:ext cx="719138" cy="530225"/>
            </a:xfrm>
            <a:custGeom>
              <a:avLst/>
              <a:gdLst/>
              <a:ahLst/>
              <a:cxnLst/>
              <a:rect l="l" t="t" r="r" b="b"/>
              <a:pathLst>
                <a:path w="453" h="334" extrusionOk="0">
                  <a:moveTo>
                    <a:pt x="453" y="104"/>
                  </a:moveTo>
                  <a:cubicBezTo>
                    <a:pt x="448" y="108"/>
                    <a:pt x="441" y="109"/>
                    <a:pt x="435" y="113"/>
                  </a:cubicBezTo>
                  <a:cubicBezTo>
                    <a:pt x="428" y="124"/>
                    <a:pt x="414" y="158"/>
                    <a:pt x="410" y="171"/>
                  </a:cubicBezTo>
                  <a:cubicBezTo>
                    <a:pt x="406" y="184"/>
                    <a:pt x="412" y="184"/>
                    <a:pt x="410" y="189"/>
                  </a:cubicBezTo>
                  <a:cubicBezTo>
                    <a:pt x="407" y="195"/>
                    <a:pt x="405" y="198"/>
                    <a:pt x="399" y="201"/>
                  </a:cubicBezTo>
                  <a:cubicBezTo>
                    <a:pt x="397" y="213"/>
                    <a:pt x="399" y="213"/>
                    <a:pt x="384" y="212"/>
                  </a:cubicBezTo>
                  <a:cubicBezTo>
                    <a:pt x="376" y="213"/>
                    <a:pt x="363" y="216"/>
                    <a:pt x="377" y="219"/>
                  </a:cubicBezTo>
                  <a:cubicBezTo>
                    <a:pt x="372" y="225"/>
                    <a:pt x="362" y="240"/>
                    <a:pt x="353" y="249"/>
                  </a:cubicBezTo>
                  <a:cubicBezTo>
                    <a:pt x="350" y="262"/>
                    <a:pt x="337" y="269"/>
                    <a:pt x="324" y="270"/>
                  </a:cubicBezTo>
                  <a:cubicBezTo>
                    <a:pt x="316" y="277"/>
                    <a:pt x="312" y="283"/>
                    <a:pt x="305" y="290"/>
                  </a:cubicBezTo>
                  <a:cubicBezTo>
                    <a:pt x="302" y="310"/>
                    <a:pt x="302" y="307"/>
                    <a:pt x="285" y="311"/>
                  </a:cubicBezTo>
                  <a:cubicBezTo>
                    <a:pt x="283" y="322"/>
                    <a:pt x="279" y="323"/>
                    <a:pt x="272" y="330"/>
                  </a:cubicBezTo>
                  <a:cubicBezTo>
                    <a:pt x="268" y="334"/>
                    <a:pt x="268" y="333"/>
                    <a:pt x="264" y="332"/>
                  </a:cubicBezTo>
                  <a:cubicBezTo>
                    <a:pt x="260" y="331"/>
                    <a:pt x="249" y="329"/>
                    <a:pt x="245" y="324"/>
                  </a:cubicBezTo>
                  <a:cubicBezTo>
                    <a:pt x="242" y="308"/>
                    <a:pt x="244" y="314"/>
                    <a:pt x="240" y="305"/>
                  </a:cubicBezTo>
                  <a:cubicBezTo>
                    <a:pt x="238" y="294"/>
                    <a:pt x="232" y="286"/>
                    <a:pt x="222" y="282"/>
                  </a:cubicBezTo>
                  <a:cubicBezTo>
                    <a:pt x="219" y="278"/>
                    <a:pt x="215" y="276"/>
                    <a:pt x="212" y="272"/>
                  </a:cubicBezTo>
                  <a:cubicBezTo>
                    <a:pt x="210" y="260"/>
                    <a:pt x="212" y="255"/>
                    <a:pt x="203" y="248"/>
                  </a:cubicBezTo>
                  <a:cubicBezTo>
                    <a:pt x="201" y="242"/>
                    <a:pt x="199" y="240"/>
                    <a:pt x="194" y="236"/>
                  </a:cubicBezTo>
                  <a:cubicBezTo>
                    <a:pt x="191" y="232"/>
                    <a:pt x="171" y="219"/>
                    <a:pt x="164" y="215"/>
                  </a:cubicBezTo>
                  <a:cubicBezTo>
                    <a:pt x="157" y="208"/>
                    <a:pt x="157" y="196"/>
                    <a:pt x="153" y="192"/>
                  </a:cubicBezTo>
                  <a:cubicBezTo>
                    <a:pt x="149" y="188"/>
                    <a:pt x="148" y="194"/>
                    <a:pt x="141" y="188"/>
                  </a:cubicBezTo>
                  <a:cubicBezTo>
                    <a:pt x="132" y="180"/>
                    <a:pt x="117" y="165"/>
                    <a:pt x="108" y="156"/>
                  </a:cubicBezTo>
                  <a:cubicBezTo>
                    <a:pt x="102" y="148"/>
                    <a:pt x="101" y="154"/>
                    <a:pt x="92" y="149"/>
                  </a:cubicBezTo>
                  <a:cubicBezTo>
                    <a:pt x="85" y="140"/>
                    <a:pt x="73" y="114"/>
                    <a:pt x="62" y="105"/>
                  </a:cubicBezTo>
                  <a:cubicBezTo>
                    <a:pt x="52" y="98"/>
                    <a:pt x="27" y="86"/>
                    <a:pt x="17" y="80"/>
                  </a:cubicBezTo>
                  <a:cubicBezTo>
                    <a:pt x="14" y="74"/>
                    <a:pt x="10" y="73"/>
                    <a:pt x="5" y="69"/>
                  </a:cubicBezTo>
                  <a:cubicBezTo>
                    <a:pt x="0" y="59"/>
                    <a:pt x="15" y="53"/>
                    <a:pt x="23" y="48"/>
                  </a:cubicBezTo>
                  <a:cubicBezTo>
                    <a:pt x="24" y="41"/>
                    <a:pt x="34" y="30"/>
                    <a:pt x="41" y="29"/>
                  </a:cubicBezTo>
                  <a:cubicBezTo>
                    <a:pt x="46" y="24"/>
                    <a:pt x="50" y="29"/>
                    <a:pt x="56" y="27"/>
                  </a:cubicBezTo>
                  <a:cubicBezTo>
                    <a:pt x="62" y="25"/>
                    <a:pt x="60" y="18"/>
                    <a:pt x="77" y="14"/>
                  </a:cubicBezTo>
                  <a:cubicBezTo>
                    <a:pt x="93" y="6"/>
                    <a:pt x="139" y="4"/>
                    <a:pt x="161" y="2"/>
                  </a:cubicBezTo>
                  <a:cubicBezTo>
                    <a:pt x="185" y="0"/>
                    <a:pt x="198" y="0"/>
                    <a:pt x="210" y="2"/>
                  </a:cubicBezTo>
                  <a:cubicBezTo>
                    <a:pt x="222" y="4"/>
                    <a:pt x="220" y="9"/>
                    <a:pt x="236" y="12"/>
                  </a:cubicBezTo>
                  <a:cubicBezTo>
                    <a:pt x="241" y="43"/>
                    <a:pt x="268" y="22"/>
                    <a:pt x="306" y="21"/>
                  </a:cubicBezTo>
                  <a:cubicBezTo>
                    <a:pt x="314" y="15"/>
                    <a:pt x="316" y="13"/>
                    <a:pt x="326" y="11"/>
                  </a:cubicBezTo>
                  <a:cubicBezTo>
                    <a:pt x="340" y="12"/>
                    <a:pt x="340" y="24"/>
                    <a:pt x="356" y="27"/>
                  </a:cubicBezTo>
                  <a:cubicBezTo>
                    <a:pt x="377" y="42"/>
                    <a:pt x="440" y="90"/>
                    <a:pt x="453" y="104"/>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7" name="Google Shape;317;p28"/>
            <p:cNvSpPr/>
            <p:nvPr/>
          </p:nvSpPr>
          <p:spPr>
            <a:xfrm>
              <a:off x="5502275" y="3557588"/>
              <a:ext cx="1190625" cy="396875"/>
            </a:xfrm>
            <a:custGeom>
              <a:avLst/>
              <a:gdLst/>
              <a:ahLst/>
              <a:cxnLst/>
              <a:rect l="l" t="t" r="r" b="b"/>
              <a:pathLst>
                <a:path w="750" h="250" extrusionOk="0">
                  <a:moveTo>
                    <a:pt x="529" y="210"/>
                  </a:moveTo>
                  <a:lnTo>
                    <a:pt x="182" y="242"/>
                  </a:lnTo>
                  <a:lnTo>
                    <a:pt x="97" y="245"/>
                  </a:lnTo>
                  <a:cubicBezTo>
                    <a:pt x="69" y="246"/>
                    <a:pt x="31" y="250"/>
                    <a:pt x="16" y="248"/>
                  </a:cubicBezTo>
                  <a:cubicBezTo>
                    <a:pt x="1" y="246"/>
                    <a:pt x="5" y="241"/>
                    <a:pt x="5" y="231"/>
                  </a:cubicBezTo>
                  <a:cubicBezTo>
                    <a:pt x="6" y="224"/>
                    <a:pt x="0" y="192"/>
                    <a:pt x="13" y="189"/>
                  </a:cubicBezTo>
                  <a:cubicBezTo>
                    <a:pt x="17" y="182"/>
                    <a:pt x="20" y="176"/>
                    <a:pt x="26" y="173"/>
                  </a:cubicBezTo>
                  <a:cubicBezTo>
                    <a:pt x="29" y="166"/>
                    <a:pt x="32" y="154"/>
                    <a:pt x="34" y="149"/>
                  </a:cubicBezTo>
                  <a:cubicBezTo>
                    <a:pt x="36" y="144"/>
                    <a:pt x="34" y="152"/>
                    <a:pt x="38" y="141"/>
                  </a:cubicBezTo>
                  <a:cubicBezTo>
                    <a:pt x="46" y="125"/>
                    <a:pt x="45" y="95"/>
                    <a:pt x="56" y="80"/>
                  </a:cubicBezTo>
                  <a:lnTo>
                    <a:pt x="154" y="74"/>
                  </a:lnTo>
                  <a:cubicBezTo>
                    <a:pt x="189" y="72"/>
                    <a:pt x="181" y="79"/>
                    <a:pt x="181" y="56"/>
                  </a:cubicBezTo>
                  <a:lnTo>
                    <a:pt x="497" y="33"/>
                  </a:lnTo>
                  <a:lnTo>
                    <a:pt x="746" y="0"/>
                  </a:lnTo>
                  <a:cubicBezTo>
                    <a:pt x="743" y="28"/>
                    <a:pt x="750" y="26"/>
                    <a:pt x="731" y="30"/>
                  </a:cubicBezTo>
                  <a:cubicBezTo>
                    <a:pt x="729" y="42"/>
                    <a:pt x="727" y="53"/>
                    <a:pt x="719" y="60"/>
                  </a:cubicBezTo>
                  <a:cubicBezTo>
                    <a:pt x="714" y="66"/>
                    <a:pt x="711" y="59"/>
                    <a:pt x="706" y="59"/>
                  </a:cubicBezTo>
                  <a:cubicBezTo>
                    <a:pt x="701" y="59"/>
                    <a:pt x="697" y="60"/>
                    <a:pt x="691" y="63"/>
                  </a:cubicBezTo>
                  <a:cubicBezTo>
                    <a:pt x="682" y="77"/>
                    <a:pt x="694" y="79"/>
                    <a:pt x="671" y="77"/>
                  </a:cubicBezTo>
                  <a:cubicBezTo>
                    <a:pt x="660" y="68"/>
                    <a:pt x="660" y="74"/>
                    <a:pt x="653" y="84"/>
                  </a:cubicBezTo>
                  <a:cubicBezTo>
                    <a:pt x="652" y="90"/>
                    <a:pt x="645" y="93"/>
                    <a:pt x="641" y="102"/>
                  </a:cubicBezTo>
                  <a:cubicBezTo>
                    <a:pt x="639" y="112"/>
                    <a:pt x="617" y="116"/>
                    <a:pt x="610" y="122"/>
                  </a:cubicBezTo>
                  <a:cubicBezTo>
                    <a:pt x="602" y="143"/>
                    <a:pt x="596" y="136"/>
                    <a:pt x="577" y="138"/>
                  </a:cubicBezTo>
                  <a:cubicBezTo>
                    <a:pt x="571" y="142"/>
                    <a:pt x="565" y="149"/>
                    <a:pt x="559" y="153"/>
                  </a:cubicBezTo>
                  <a:cubicBezTo>
                    <a:pt x="556" y="158"/>
                    <a:pt x="557" y="172"/>
                    <a:pt x="553" y="176"/>
                  </a:cubicBezTo>
                  <a:cubicBezTo>
                    <a:pt x="549" y="180"/>
                    <a:pt x="538" y="175"/>
                    <a:pt x="535" y="179"/>
                  </a:cubicBezTo>
                  <a:cubicBezTo>
                    <a:pt x="534" y="186"/>
                    <a:pt x="534" y="194"/>
                    <a:pt x="533" y="201"/>
                  </a:cubicBezTo>
                  <a:cubicBezTo>
                    <a:pt x="533" y="204"/>
                    <a:pt x="524" y="210"/>
                    <a:pt x="529" y="210"/>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8" name="Google Shape;318;p28"/>
            <p:cNvSpPr/>
            <p:nvPr/>
          </p:nvSpPr>
          <p:spPr>
            <a:xfrm>
              <a:off x="7591425" y="2362200"/>
              <a:ext cx="241300" cy="228600"/>
            </a:xfrm>
            <a:custGeom>
              <a:avLst/>
              <a:gdLst/>
              <a:ahLst/>
              <a:cxnLst/>
              <a:rect l="l" t="t" r="r" b="b"/>
              <a:pathLst>
                <a:path w="152" h="144" extrusionOk="0">
                  <a:moveTo>
                    <a:pt x="0" y="27"/>
                  </a:moveTo>
                  <a:lnTo>
                    <a:pt x="44" y="21"/>
                  </a:lnTo>
                  <a:lnTo>
                    <a:pt x="140" y="0"/>
                  </a:lnTo>
                  <a:lnTo>
                    <a:pt x="152" y="77"/>
                  </a:lnTo>
                  <a:lnTo>
                    <a:pt x="69" y="107"/>
                  </a:lnTo>
                  <a:lnTo>
                    <a:pt x="17" y="144"/>
                  </a:lnTo>
                  <a:cubicBezTo>
                    <a:pt x="7" y="120"/>
                    <a:pt x="18" y="93"/>
                    <a:pt x="9" y="69"/>
                  </a:cubicBezTo>
                  <a:cubicBezTo>
                    <a:pt x="7" y="59"/>
                    <a:pt x="8" y="49"/>
                    <a:pt x="5" y="39"/>
                  </a:cubicBezTo>
                  <a:cubicBezTo>
                    <a:pt x="4" y="34"/>
                    <a:pt x="0" y="32"/>
                    <a:pt x="0" y="27"/>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19" name="Google Shape;319;p28"/>
            <p:cNvSpPr/>
            <p:nvPr/>
          </p:nvSpPr>
          <p:spPr>
            <a:xfrm>
              <a:off x="7815263" y="2351088"/>
              <a:ext cx="76200" cy="134938"/>
            </a:xfrm>
            <a:custGeom>
              <a:avLst/>
              <a:gdLst/>
              <a:ahLst/>
              <a:cxnLst/>
              <a:rect l="l" t="t" r="r" b="b"/>
              <a:pathLst>
                <a:path w="48" h="85" extrusionOk="0">
                  <a:moveTo>
                    <a:pt x="11" y="85"/>
                  </a:moveTo>
                  <a:lnTo>
                    <a:pt x="0" y="6"/>
                  </a:lnTo>
                  <a:lnTo>
                    <a:pt x="29" y="0"/>
                  </a:lnTo>
                  <a:cubicBezTo>
                    <a:pt x="31" y="13"/>
                    <a:pt x="39" y="24"/>
                    <a:pt x="47" y="34"/>
                  </a:cubicBezTo>
                  <a:cubicBezTo>
                    <a:pt x="48" y="40"/>
                    <a:pt x="48" y="44"/>
                    <a:pt x="45" y="49"/>
                  </a:cubicBezTo>
                  <a:cubicBezTo>
                    <a:pt x="44" y="55"/>
                    <a:pt x="41" y="58"/>
                    <a:pt x="39" y="63"/>
                  </a:cubicBezTo>
                  <a:cubicBezTo>
                    <a:pt x="37" y="73"/>
                    <a:pt x="34" y="74"/>
                    <a:pt x="24" y="76"/>
                  </a:cubicBezTo>
                  <a:cubicBezTo>
                    <a:pt x="19" y="82"/>
                    <a:pt x="11" y="85"/>
                    <a:pt x="11" y="85"/>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20" name="Google Shape;320;p28"/>
            <p:cNvSpPr/>
            <p:nvPr/>
          </p:nvSpPr>
          <p:spPr>
            <a:xfrm>
              <a:off x="7580313" y="2185988"/>
              <a:ext cx="471487" cy="241300"/>
            </a:xfrm>
            <a:custGeom>
              <a:avLst/>
              <a:gdLst/>
              <a:ahLst/>
              <a:cxnLst/>
              <a:rect l="l" t="t" r="r" b="b"/>
              <a:pathLst>
                <a:path w="297" h="152" extrusionOk="0">
                  <a:moveTo>
                    <a:pt x="6" y="138"/>
                  </a:moveTo>
                  <a:cubicBezTo>
                    <a:pt x="0" y="125"/>
                    <a:pt x="4" y="119"/>
                    <a:pt x="6" y="104"/>
                  </a:cubicBezTo>
                  <a:cubicBezTo>
                    <a:pt x="7" y="91"/>
                    <a:pt x="3" y="68"/>
                    <a:pt x="12" y="59"/>
                  </a:cubicBezTo>
                  <a:cubicBezTo>
                    <a:pt x="21" y="50"/>
                    <a:pt x="37" y="55"/>
                    <a:pt x="60" y="51"/>
                  </a:cubicBezTo>
                  <a:cubicBezTo>
                    <a:pt x="83" y="47"/>
                    <a:pt x="134" y="36"/>
                    <a:pt x="150" y="32"/>
                  </a:cubicBezTo>
                  <a:cubicBezTo>
                    <a:pt x="153" y="31"/>
                    <a:pt x="157" y="31"/>
                    <a:pt x="159" y="29"/>
                  </a:cubicBezTo>
                  <a:cubicBezTo>
                    <a:pt x="161" y="27"/>
                    <a:pt x="160" y="22"/>
                    <a:pt x="162" y="20"/>
                  </a:cubicBezTo>
                  <a:cubicBezTo>
                    <a:pt x="165" y="17"/>
                    <a:pt x="171" y="16"/>
                    <a:pt x="175" y="12"/>
                  </a:cubicBezTo>
                  <a:cubicBezTo>
                    <a:pt x="180" y="7"/>
                    <a:pt x="180" y="4"/>
                    <a:pt x="186" y="0"/>
                  </a:cubicBezTo>
                  <a:cubicBezTo>
                    <a:pt x="198" y="3"/>
                    <a:pt x="192" y="11"/>
                    <a:pt x="201" y="17"/>
                  </a:cubicBezTo>
                  <a:cubicBezTo>
                    <a:pt x="216" y="14"/>
                    <a:pt x="220" y="26"/>
                    <a:pt x="207" y="32"/>
                  </a:cubicBezTo>
                  <a:cubicBezTo>
                    <a:pt x="203" y="38"/>
                    <a:pt x="203" y="43"/>
                    <a:pt x="198" y="48"/>
                  </a:cubicBezTo>
                  <a:cubicBezTo>
                    <a:pt x="190" y="67"/>
                    <a:pt x="192" y="62"/>
                    <a:pt x="222" y="63"/>
                  </a:cubicBezTo>
                  <a:cubicBezTo>
                    <a:pt x="223" y="70"/>
                    <a:pt x="226" y="76"/>
                    <a:pt x="232" y="80"/>
                  </a:cubicBezTo>
                  <a:cubicBezTo>
                    <a:pt x="234" y="98"/>
                    <a:pt x="237" y="93"/>
                    <a:pt x="246" y="105"/>
                  </a:cubicBezTo>
                  <a:cubicBezTo>
                    <a:pt x="248" y="113"/>
                    <a:pt x="251" y="113"/>
                    <a:pt x="258" y="114"/>
                  </a:cubicBezTo>
                  <a:cubicBezTo>
                    <a:pt x="266" y="113"/>
                    <a:pt x="282" y="110"/>
                    <a:pt x="282" y="110"/>
                  </a:cubicBezTo>
                  <a:cubicBezTo>
                    <a:pt x="285" y="105"/>
                    <a:pt x="288" y="101"/>
                    <a:pt x="291" y="96"/>
                  </a:cubicBezTo>
                  <a:cubicBezTo>
                    <a:pt x="288" y="90"/>
                    <a:pt x="287" y="87"/>
                    <a:pt x="280" y="86"/>
                  </a:cubicBezTo>
                  <a:cubicBezTo>
                    <a:pt x="276" y="79"/>
                    <a:pt x="273" y="81"/>
                    <a:pt x="267" y="78"/>
                  </a:cubicBezTo>
                  <a:cubicBezTo>
                    <a:pt x="262" y="71"/>
                    <a:pt x="267" y="71"/>
                    <a:pt x="273" y="72"/>
                  </a:cubicBezTo>
                  <a:cubicBezTo>
                    <a:pt x="278" y="74"/>
                    <a:pt x="282" y="77"/>
                    <a:pt x="286" y="80"/>
                  </a:cubicBezTo>
                  <a:cubicBezTo>
                    <a:pt x="290" y="87"/>
                    <a:pt x="294" y="99"/>
                    <a:pt x="297" y="107"/>
                  </a:cubicBezTo>
                  <a:cubicBezTo>
                    <a:pt x="296" y="109"/>
                    <a:pt x="293" y="115"/>
                    <a:pt x="291" y="116"/>
                  </a:cubicBezTo>
                  <a:cubicBezTo>
                    <a:pt x="286" y="118"/>
                    <a:pt x="276" y="119"/>
                    <a:pt x="276" y="119"/>
                  </a:cubicBezTo>
                  <a:cubicBezTo>
                    <a:pt x="269" y="123"/>
                    <a:pt x="266" y="130"/>
                    <a:pt x="259" y="134"/>
                  </a:cubicBezTo>
                  <a:cubicBezTo>
                    <a:pt x="254" y="141"/>
                    <a:pt x="248" y="139"/>
                    <a:pt x="244" y="132"/>
                  </a:cubicBezTo>
                  <a:cubicBezTo>
                    <a:pt x="242" y="119"/>
                    <a:pt x="238" y="123"/>
                    <a:pt x="231" y="129"/>
                  </a:cubicBezTo>
                  <a:cubicBezTo>
                    <a:pt x="227" y="136"/>
                    <a:pt x="226" y="147"/>
                    <a:pt x="219" y="152"/>
                  </a:cubicBezTo>
                  <a:cubicBezTo>
                    <a:pt x="212" y="150"/>
                    <a:pt x="207" y="150"/>
                    <a:pt x="201" y="146"/>
                  </a:cubicBezTo>
                  <a:cubicBezTo>
                    <a:pt x="197" y="140"/>
                    <a:pt x="194" y="133"/>
                    <a:pt x="189" y="129"/>
                  </a:cubicBezTo>
                  <a:cubicBezTo>
                    <a:pt x="186" y="124"/>
                    <a:pt x="185" y="120"/>
                    <a:pt x="180" y="117"/>
                  </a:cubicBezTo>
                  <a:cubicBezTo>
                    <a:pt x="178" y="113"/>
                    <a:pt x="177" y="108"/>
                    <a:pt x="175" y="104"/>
                  </a:cubicBezTo>
                  <a:lnTo>
                    <a:pt x="78" y="126"/>
                  </a:lnTo>
                  <a:cubicBezTo>
                    <a:pt x="59" y="130"/>
                    <a:pt x="43" y="133"/>
                    <a:pt x="31" y="135"/>
                  </a:cubicBezTo>
                  <a:cubicBezTo>
                    <a:pt x="19" y="137"/>
                    <a:pt x="11" y="137"/>
                    <a:pt x="6" y="138"/>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21" name="Google Shape;321;p28"/>
            <p:cNvSpPr/>
            <p:nvPr/>
          </p:nvSpPr>
          <p:spPr>
            <a:xfrm>
              <a:off x="7477125" y="1838325"/>
              <a:ext cx="244475" cy="455613"/>
            </a:xfrm>
            <a:custGeom>
              <a:avLst/>
              <a:gdLst/>
              <a:ahLst/>
              <a:cxnLst/>
              <a:rect l="l" t="t" r="r" b="b"/>
              <a:pathLst>
                <a:path w="154" h="287" extrusionOk="0">
                  <a:moveTo>
                    <a:pt x="143" y="0"/>
                  </a:moveTo>
                  <a:cubicBezTo>
                    <a:pt x="145" y="9"/>
                    <a:pt x="144" y="17"/>
                    <a:pt x="138" y="24"/>
                  </a:cubicBezTo>
                  <a:cubicBezTo>
                    <a:pt x="141" y="32"/>
                    <a:pt x="140" y="39"/>
                    <a:pt x="147" y="44"/>
                  </a:cubicBezTo>
                  <a:cubicBezTo>
                    <a:pt x="154" y="58"/>
                    <a:pt x="149" y="72"/>
                    <a:pt x="135" y="75"/>
                  </a:cubicBezTo>
                  <a:cubicBezTo>
                    <a:pt x="131" y="82"/>
                    <a:pt x="122" y="81"/>
                    <a:pt x="120" y="89"/>
                  </a:cubicBezTo>
                  <a:cubicBezTo>
                    <a:pt x="119" y="95"/>
                    <a:pt x="123" y="112"/>
                    <a:pt x="123" y="122"/>
                  </a:cubicBezTo>
                  <a:cubicBezTo>
                    <a:pt x="123" y="132"/>
                    <a:pt x="119" y="139"/>
                    <a:pt x="119" y="152"/>
                  </a:cubicBezTo>
                  <a:cubicBezTo>
                    <a:pt x="119" y="165"/>
                    <a:pt x="121" y="181"/>
                    <a:pt x="123" y="200"/>
                  </a:cubicBezTo>
                  <a:cubicBezTo>
                    <a:pt x="126" y="276"/>
                    <a:pt x="117" y="240"/>
                    <a:pt x="134" y="269"/>
                  </a:cubicBezTo>
                  <a:cubicBezTo>
                    <a:pt x="119" y="270"/>
                    <a:pt x="108" y="272"/>
                    <a:pt x="93" y="273"/>
                  </a:cubicBezTo>
                  <a:cubicBezTo>
                    <a:pt x="88" y="275"/>
                    <a:pt x="82" y="275"/>
                    <a:pt x="77" y="278"/>
                  </a:cubicBezTo>
                  <a:cubicBezTo>
                    <a:pt x="72" y="287"/>
                    <a:pt x="70" y="259"/>
                    <a:pt x="66" y="254"/>
                  </a:cubicBezTo>
                  <a:cubicBezTo>
                    <a:pt x="64" y="242"/>
                    <a:pt x="58" y="232"/>
                    <a:pt x="53" y="221"/>
                  </a:cubicBezTo>
                  <a:cubicBezTo>
                    <a:pt x="55" y="209"/>
                    <a:pt x="63" y="199"/>
                    <a:pt x="51" y="192"/>
                  </a:cubicBezTo>
                  <a:cubicBezTo>
                    <a:pt x="49" y="186"/>
                    <a:pt x="44" y="184"/>
                    <a:pt x="41" y="180"/>
                  </a:cubicBezTo>
                  <a:cubicBezTo>
                    <a:pt x="38" y="176"/>
                    <a:pt x="36" y="174"/>
                    <a:pt x="33" y="168"/>
                  </a:cubicBezTo>
                  <a:cubicBezTo>
                    <a:pt x="32" y="159"/>
                    <a:pt x="26" y="149"/>
                    <a:pt x="21" y="141"/>
                  </a:cubicBezTo>
                  <a:cubicBezTo>
                    <a:pt x="20" y="106"/>
                    <a:pt x="29" y="111"/>
                    <a:pt x="18" y="93"/>
                  </a:cubicBezTo>
                  <a:cubicBezTo>
                    <a:pt x="15" y="75"/>
                    <a:pt x="0" y="46"/>
                    <a:pt x="5" y="35"/>
                  </a:cubicBezTo>
                  <a:cubicBezTo>
                    <a:pt x="24" y="20"/>
                    <a:pt x="109" y="11"/>
                    <a:pt x="132" y="5"/>
                  </a:cubicBezTo>
                  <a:cubicBezTo>
                    <a:pt x="139" y="2"/>
                    <a:pt x="135" y="4"/>
                    <a:pt x="143" y="0"/>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22" name="Google Shape;322;p28"/>
            <p:cNvSpPr/>
            <p:nvPr/>
          </p:nvSpPr>
          <p:spPr>
            <a:xfrm>
              <a:off x="7666038" y="1781175"/>
              <a:ext cx="225425" cy="479425"/>
            </a:xfrm>
            <a:custGeom>
              <a:avLst/>
              <a:gdLst/>
              <a:ahLst/>
              <a:cxnLst/>
              <a:rect l="l" t="t" r="r" b="b"/>
              <a:pathLst>
                <a:path w="142" h="302" extrusionOk="0">
                  <a:moveTo>
                    <a:pt x="45" y="0"/>
                  </a:moveTo>
                  <a:lnTo>
                    <a:pt x="114" y="209"/>
                  </a:lnTo>
                  <a:lnTo>
                    <a:pt x="139" y="228"/>
                  </a:lnTo>
                  <a:cubicBezTo>
                    <a:pt x="142" y="236"/>
                    <a:pt x="136" y="246"/>
                    <a:pt x="130" y="255"/>
                  </a:cubicBezTo>
                  <a:cubicBezTo>
                    <a:pt x="125" y="262"/>
                    <a:pt x="116" y="268"/>
                    <a:pt x="111" y="273"/>
                  </a:cubicBezTo>
                  <a:cubicBezTo>
                    <a:pt x="106" y="278"/>
                    <a:pt x="115" y="280"/>
                    <a:pt x="102" y="284"/>
                  </a:cubicBezTo>
                  <a:cubicBezTo>
                    <a:pt x="87" y="289"/>
                    <a:pt x="46" y="296"/>
                    <a:pt x="30" y="300"/>
                  </a:cubicBezTo>
                  <a:cubicBezTo>
                    <a:pt x="14" y="302"/>
                    <a:pt x="8" y="301"/>
                    <a:pt x="4" y="290"/>
                  </a:cubicBezTo>
                  <a:lnTo>
                    <a:pt x="3" y="236"/>
                  </a:lnTo>
                  <a:lnTo>
                    <a:pt x="0" y="189"/>
                  </a:lnTo>
                  <a:lnTo>
                    <a:pt x="4" y="156"/>
                  </a:lnTo>
                  <a:lnTo>
                    <a:pt x="0" y="122"/>
                  </a:lnTo>
                  <a:cubicBezTo>
                    <a:pt x="37" y="99"/>
                    <a:pt x="18" y="112"/>
                    <a:pt x="31" y="95"/>
                  </a:cubicBezTo>
                  <a:cubicBezTo>
                    <a:pt x="30" y="86"/>
                    <a:pt x="23" y="70"/>
                    <a:pt x="18" y="63"/>
                  </a:cubicBezTo>
                  <a:cubicBezTo>
                    <a:pt x="19" y="51"/>
                    <a:pt x="24" y="57"/>
                    <a:pt x="22" y="45"/>
                  </a:cubicBezTo>
                  <a:cubicBezTo>
                    <a:pt x="25" y="39"/>
                    <a:pt x="22" y="31"/>
                    <a:pt x="21" y="24"/>
                  </a:cubicBezTo>
                  <a:cubicBezTo>
                    <a:pt x="22" y="13"/>
                    <a:pt x="22" y="7"/>
                    <a:pt x="33" y="5"/>
                  </a:cubicBezTo>
                  <a:cubicBezTo>
                    <a:pt x="37" y="2"/>
                    <a:pt x="40" y="0"/>
                    <a:pt x="45" y="0"/>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23" name="Google Shape;323;p28"/>
            <p:cNvSpPr/>
            <p:nvPr/>
          </p:nvSpPr>
          <p:spPr>
            <a:xfrm>
              <a:off x="7734300" y="1331913"/>
              <a:ext cx="504825" cy="822325"/>
            </a:xfrm>
            <a:custGeom>
              <a:avLst/>
              <a:gdLst/>
              <a:ahLst/>
              <a:cxnLst/>
              <a:rect l="l" t="t" r="r" b="b"/>
              <a:pathLst>
                <a:path w="318" h="518" extrusionOk="0">
                  <a:moveTo>
                    <a:pt x="35" y="105"/>
                  </a:moveTo>
                  <a:lnTo>
                    <a:pt x="65" y="10"/>
                  </a:lnTo>
                  <a:lnTo>
                    <a:pt x="80" y="10"/>
                  </a:lnTo>
                  <a:cubicBezTo>
                    <a:pt x="86" y="15"/>
                    <a:pt x="86" y="21"/>
                    <a:pt x="87" y="28"/>
                  </a:cubicBezTo>
                  <a:cubicBezTo>
                    <a:pt x="110" y="26"/>
                    <a:pt x="103" y="22"/>
                    <a:pt x="120" y="16"/>
                  </a:cubicBezTo>
                  <a:cubicBezTo>
                    <a:pt x="125" y="10"/>
                    <a:pt x="123" y="2"/>
                    <a:pt x="131" y="0"/>
                  </a:cubicBezTo>
                  <a:cubicBezTo>
                    <a:pt x="147" y="1"/>
                    <a:pt x="147" y="0"/>
                    <a:pt x="158" y="6"/>
                  </a:cubicBezTo>
                  <a:cubicBezTo>
                    <a:pt x="165" y="16"/>
                    <a:pt x="170" y="20"/>
                    <a:pt x="180" y="27"/>
                  </a:cubicBezTo>
                  <a:cubicBezTo>
                    <a:pt x="182" y="31"/>
                    <a:pt x="183" y="36"/>
                    <a:pt x="185" y="40"/>
                  </a:cubicBezTo>
                  <a:cubicBezTo>
                    <a:pt x="187" y="49"/>
                    <a:pt x="192" y="55"/>
                    <a:pt x="197" y="63"/>
                  </a:cubicBezTo>
                  <a:cubicBezTo>
                    <a:pt x="199" y="77"/>
                    <a:pt x="199" y="85"/>
                    <a:pt x="206" y="96"/>
                  </a:cubicBezTo>
                  <a:cubicBezTo>
                    <a:pt x="207" y="104"/>
                    <a:pt x="208" y="116"/>
                    <a:pt x="216" y="120"/>
                  </a:cubicBezTo>
                  <a:cubicBezTo>
                    <a:pt x="217" y="123"/>
                    <a:pt x="221" y="124"/>
                    <a:pt x="222" y="127"/>
                  </a:cubicBezTo>
                  <a:cubicBezTo>
                    <a:pt x="225" y="136"/>
                    <a:pt x="223" y="143"/>
                    <a:pt x="227" y="151"/>
                  </a:cubicBezTo>
                  <a:cubicBezTo>
                    <a:pt x="228" y="166"/>
                    <a:pt x="227" y="168"/>
                    <a:pt x="242" y="169"/>
                  </a:cubicBezTo>
                  <a:cubicBezTo>
                    <a:pt x="261" y="175"/>
                    <a:pt x="259" y="165"/>
                    <a:pt x="266" y="183"/>
                  </a:cubicBezTo>
                  <a:cubicBezTo>
                    <a:pt x="267" y="191"/>
                    <a:pt x="266" y="200"/>
                    <a:pt x="273" y="205"/>
                  </a:cubicBezTo>
                  <a:cubicBezTo>
                    <a:pt x="277" y="216"/>
                    <a:pt x="277" y="214"/>
                    <a:pt x="291" y="213"/>
                  </a:cubicBezTo>
                  <a:cubicBezTo>
                    <a:pt x="307" y="203"/>
                    <a:pt x="299" y="218"/>
                    <a:pt x="306" y="228"/>
                  </a:cubicBezTo>
                  <a:cubicBezTo>
                    <a:pt x="310" y="233"/>
                    <a:pt x="313" y="234"/>
                    <a:pt x="318" y="237"/>
                  </a:cubicBezTo>
                  <a:cubicBezTo>
                    <a:pt x="317" y="253"/>
                    <a:pt x="318" y="253"/>
                    <a:pt x="312" y="264"/>
                  </a:cubicBezTo>
                  <a:cubicBezTo>
                    <a:pt x="310" y="276"/>
                    <a:pt x="300" y="276"/>
                    <a:pt x="290" y="277"/>
                  </a:cubicBezTo>
                  <a:cubicBezTo>
                    <a:pt x="286" y="286"/>
                    <a:pt x="283" y="287"/>
                    <a:pt x="273" y="289"/>
                  </a:cubicBezTo>
                  <a:cubicBezTo>
                    <a:pt x="268" y="297"/>
                    <a:pt x="270" y="302"/>
                    <a:pt x="261" y="306"/>
                  </a:cubicBezTo>
                  <a:cubicBezTo>
                    <a:pt x="257" y="310"/>
                    <a:pt x="253" y="311"/>
                    <a:pt x="249" y="316"/>
                  </a:cubicBezTo>
                  <a:cubicBezTo>
                    <a:pt x="249" y="322"/>
                    <a:pt x="250" y="328"/>
                    <a:pt x="248" y="333"/>
                  </a:cubicBezTo>
                  <a:cubicBezTo>
                    <a:pt x="244" y="338"/>
                    <a:pt x="233" y="339"/>
                    <a:pt x="225" y="343"/>
                  </a:cubicBezTo>
                  <a:cubicBezTo>
                    <a:pt x="218" y="347"/>
                    <a:pt x="206" y="358"/>
                    <a:pt x="200" y="360"/>
                  </a:cubicBezTo>
                  <a:cubicBezTo>
                    <a:pt x="197" y="353"/>
                    <a:pt x="196" y="351"/>
                    <a:pt x="189" y="354"/>
                  </a:cubicBezTo>
                  <a:cubicBezTo>
                    <a:pt x="188" y="363"/>
                    <a:pt x="190" y="371"/>
                    <a:pt x="186" y="379"/>
                  </a:cubicBezTo>
                  <a:cubicBezTo>
                    <a:pt x="184" y="389"/>
                    <a:pt x="180" y="388"/>
                    <a:pt x="171" y="390"/>
                  </a:cubicBezTo>
                  <a:cubicBezTo>
                    <a:pt x="167" y="395"/>
                    <a:pt x="164" y="402"/>
                    <a:pt x="162" y="408"/>
                  </a:cubicBezTo>
                  <a:cubicBezTo>
                    <a:pt x="161" y="416"/>
                    <a:pt x="155" y="419"/>
                    <a:pt x="147" y="421"/>
                  </a:cubicBezTo>
                  <a:cubicBezTo>
                    <a:pt x="140" y="424"/>
                    <a:pt x="138" y="421"/>
                    <a:pt x="135" y="415"/>
                  </a:cubicBezTo>
                  <a:cubicBezTo>
                    <a:pt x="123" y="417"/>
                    <a:pt x="120" y="419"/>
                    <a:pt x="114" y="429"/>
                  </a:cubicBezTo>
                  <a:cubicBezTo>
                    <a:pt x="116" y="434"/>
                    <a:pt x="120" y="434"/>
                    <a:pt x="122" y="439"/>
                  </a:cubicBezTo>
                  <a:cubicBezTo>
                    <a:pt x="119" y="447"/>
                    <a:pt x="116" y="449"/>
                    <a:pt x="108" y="451"/>
                  </a:cubicBezTo>
                  <a:cubicBezTo>
                    <a:pt x="104" y="458"/>
                    <a:pt x="109" y="464"/>
                    <a:pt x="113" y="471"/>
                  </a:cubicBezTo>
                  <a:cubicBezTo>
                    <a:pt x="110" y="485"/>
                    <a:pt x="108" y="476"/>
                    <a:pt x="102" y="486"/>
                  </a:cubicBezTo>
                  <a:cubicBezTo>
                    <a:pt x="104" y="494"/>
                    <a:pt x="109" y="496"/>
                    <a:pt x="105" y="502"/>
                  </a:cubicBezTo>
                  <a:cubicBezTo>
                    <a:pt x="104" y="518"/>
                    <a:pt x="104" y="516"/>
                    <a:pt x="98" y="514"/>
                  </a:cubicBezTo>
                  <a:lnTo>
                    <a:pt x="71" y="492"/>
                  </a:lnTo>
                  <a:lnTo>
                    <a:pt x="0" y="280"/>
                  </a:lnTo>
                  <a:cubicBezTo>
                    <a:pt x="1" y="274"/>
                    <a:pt x="1" y="277"/>
                    <a:pt x="6" y="273"/>
                  </a:cubicBezTo>
                  <a:cubicBezTo>
                    <a:pt x="12" y="277"/>
                    <a:pt x="17" y="277"/>
                    <a:pt x="24" y="276"/>
                  </a:cubicBezTo>
                  <a:cubicBezTo>
                    <a:pt x="27" y="270"/>
                    <a:pt x="23" y="267"/>
                    <a:pt x="26" y="261"/>
                  </a:cubicBezTo>
                  <a:cubicBezTo>
                    <a:pt x="24" y="249"/>
                    <a:pt x="19" y="246"/>
                    <a:pt x="26" y="237"/>
                  </a:cubicBezTo>
                  <a:cubicBezTo>
                    <a:pt x="28" y="229"/>
                    <a:pt x="27" y="226"/>
                    <a:pt x="35" y="225"/>
                  </a:cubicBezTo>
                  <a:cubicBezTo>
                    <a:pt x="40" y="221"/>
                    <a:pt x="42" y="219"/>
                    <a:pt x="39" y="213"/>
                  </a:cubicBezTo>
                  <a:cubicBezTo>
                    <a:pt x="41" y="204"/>
                    <a:pt x="43" y="196"/>
                    <a:pt x="35" y="190"/>
                  </a:cubicBezTo>
                  <a:cubicBezTo>
                    <a:pt x="33" y="175"/>
                    <a:pt x="34" y="170"/>
                    <a:pt x="36" y="157"/>
                  </a:cubicBezTo>
                  <a:cubicBezTo>
                    <a:pt x="35" y="148"/>
                    <a:pt x="31" y="149"/>
                    <a:pt x="38" y="142"/>
                  </a:cubicBezTo>
                  <a:cubicBezTo>
                    <a:pt x="37" y="132"/>
                    <a:pt x="35" y="117"/>
                    <a:pt x="35" y="105"/>
                  </a:cubicBezTo>
                  <a:close/>
                </a:path>
              </a:pathLst>
            </a:custGeom>
            <a:solidFill>
              <a:schemeClr val="dk2"/>
            </a:solidFill>
            <a:ln w="9525" cap="flat" cmpd="sng">
              <a:solidFill>
                <a:srgbClr val="A5A5A5"/>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grpSp>
        <p:nvGrpSpPr>
          <p:cNvPr id="324" name="Google Shape;324;p28"/>
          <p:cNvGrpSpPr/>
          <p:nvPr/>
        </p:nvGrpSpPr>
        <p:grpSpPr>
          <a:xfrm>
            <a:off x="3688339" y="2925670"/>
            <a:ext cx="178594" cy="227707"/>
            <a:chOff x="8833151" y="3696303"/>
            <a:chExt cx="238125" cy="303609"/>
          </a:xfrm>
        </p:grpSpPr>
        <p:sp>
          <p:nvSpPr>
            <p:cNvPr id="325" name="Google Shape;325;p28"/>
            <p:cNvSpPr/>
            <p:nvPr/>
          </p:nvSpPr>
          <p:spPr>
            <a:xfrm>
              <a:off x="8833151" y="3696303"/>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26" name="Google Shape;326;p28"/>
            <p:cNvSpPr/>
            <p:nvPr/>
          </p:nvSpPr>
          <p:spPr>
            <a:xfrm>
              <a:off x="8916494" y="3779647"/>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27" name="Google Shape;327;p28"/>
          <p:cNvSpPr txBox="1"/>
          <p:nvPr/>
        </p:nvSpPr>
        <p:spPr>
          <a:xfrm>
            <a:off x="3730600" y="2648750"/>
            <a:ext cx="12084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Cape Girardeau, MO</a:t>
            </a:r>
            <a:endParaRPr sz="800" b="0" i="0" u="none" strike="noStrike" cap="none">
              <a:solidFill>
                <a:srgbClr val="000000"/>
              </a:solidFill>
              <a:latin typeface="Arial"/>
              <a:ea typeface="Arial"/>
              <a:cs typeface="Arial"/>
              <a:sym typeface="Arial"/>
            </a:endParaRPr>
          </a:p>
        </p:txBody>
      </p:sp>
      <p:grpSp>
        <p:nvGrpSpPr>
          <p:cNvPr id="328" name="Google Shape;328;p28"/>
          <p:cNvGrpSpPr/>
          <p:nvPr/>
        </p:nvGrpSpPr>
        <p:grpSpPr>
          <a:xfrm>
            <a:off x="3022613" y="2823276"/>
            <a:ext cx="178594" cy="227707"/>
            <a:chOff x="7945515" y="3548915"/>
            <a:chExt cx="238125" cy="303609"/>
          </a:xfrm>
        </p:grpSpPr>
        <p:sp>
          <p:nvSpPr>
            <p:cNvPr id="329" name="Google Shape;329;p28"/>
            <p:cNvSpPr/>
            <p:nvPr/>
          </p:nvSpPr>
          <p:spPr>
            <a:xfrm>
              <a:off x="7945515" y="3548915"/>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30" name="Google Shape;330;p28"/>
            <p:cNvSpPr/>
            <p:nvPr/>
          </p:nvSpPr>
          <p:spPr>
            <a:xfrm>
              <a:off x="8028858" y="3632259"/>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31" name="Google Shape;331;p28"/>
          <p:cNvSpPr txBox="1"/>
          <p:nvPr/>
        </p:nvSpPr>
        <p:spPr>
          <a:xfrm>
            <a:off x="2016706" y="2819333"/>
            <a:ext cx="9696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Emporia, KS</a:t>
            </a:r>
            <a:endParaRPr sz="800" b="0" i="0" u="none" strike="noStrike" cap="none">
              <a:solidFill>
                <a:srgbClr val="000000"/>
              </a:solidFill>
              <a:latin typeface="Arial"/>
              <a:ea typeface="Arial"/>
              <a:cs typeface="Arial"/>
              <a:sym typeface="Arial"/>
            </a:endParaRPr>
          </a:p>
        </p:txBody>
      </p:sp>
      <p:grpSp>
        <p:nvGrpSpPr>
          <p:cNvPr id="332" name="Google Shape;332;p28"/>
          <p:cNvGrpSpPr/>
          <p:nvPr/>
        </p:nvGrpSpPr>
        <p:grpSpPr>
          <a:xfrm>
            <a:off x="565329" y="1572800"/>
            <a:ext cx="178594" cy="227707"/>
            <a:chOff x="4669138" y="1878171"/>
            <a:chExt cx="238125" cy="303609"/>
          </a:xfrm>
        </p:grpSpPr>
        <p:sp>
          <p:nvSpPr>
            <p:cNvPr id="333" name="Google Shape;333;p28"/>
            <p:cNvSpPr/>
            <p:nvPr/>
          </p:nvSpPr>
          <p:spPr>
            <a:xfrm>
              <a:off x="4669138" y="1878171"/>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34" name="Google Shape;334;p28"/>
            <p:cNvSpPr/>
            <p:nvPr/>
          </p:nvSpPr>
          <p:spPr>
            <a:xfrm>
              <a:off x="4752481" y="1961515"/>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35" name="Google Shape;335;p28"/>
          <p:cNvSpPr txBox="1"/>
          <p:nvPr/>
        </p:nvSpPr>
        <p:spPr>
          <a:xfrm>
            <a:off x="797507" y="1568872"/>
            <a:ext cx="14157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Independence, OR</a:t>
            </a:r>
            <a:endParaRPr sz="800" b="0" i="0" u="none" strike="noStrike" cap="none">
              <a:solidFill>
                <a:srgbClr val="000000"/>
              </a:solidFill>
              <a:latin typeface="Arial"/>
              <a:ea typeface="Arial"/>
              <a:cs typeface="Arial"/>
              <a:sym typeface="Arial"/>
            </a:endParaRPr>
          </a:p>
        </p:txBody>
      </p:sp>
      <p:grpSp>
        <p:nvGrpSpPr>
          <p:cNvPr id="336" name="Google Shape;336;p28"/>
          <p:cNvGrpSpPr/>
          <p:nvPr/>
        </p:nvGrpSpPr>
        <p:grpSpPr>
          <a:xfrm>
            <a:off x="3488910" y="3344828"/>
            <a:ext cx="178594" cy="227707"/>
            <a:chOff x="8567244" y="4255181"/>
            <a:chExt cx="238125" cy="303609"/>
          </a:xfrm>
        </p:grpSpPr>
        <p:sp>
          <p:nvSpPr>
            <p:cNvPr id="337" name="Google Shape;337;p28"/>
            <p:cNvSpPr/>
            <p:nvPr/>
          </p:nvSpPr>
          <p:spPr>
            <a:xfrm>
              <a:off x="8567244" y="4255181"/>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38" name="Google Shape;338;p28"/>
            <p:cNvSpPr/>
            <p:nvPr/>
          </p:nvSpPr>
          <p:spPr>
            <a:xfrm>
              <a:off x="8650587" y="4338525"/>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39" name="Google Shape;339;p28"/>
          <p:cNvSpPr txBox="1"/>
          <p:nvPr/>
        </p:nvSpPr>
        <p:spPr>
          <a:xfrm>
            <a:off x="2255942" y="3445016"/>
            <a:ext cx="12084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Pine Bluff, AR</a:t>
            </a:r>
            <a:endParaRPr sz="800" b="0" i="0" u="none" strike="noStrike" cap="none">
              <a:solidFill>
                <a:srgbClr val="000000"/>
              </a:solidFill>
              <a:latin typeface="Arial"/>
              <a:ea typeface="Arial"/>
              <a:cs typeface="Arial"/>
              <a:sym typeface="Arial"/>
            </a:endParaRPr>
          </a:p>
        </p:txBody>
      </p:sp>
      <p:grpSp>
        <p:nvGrpSpPr>
          <p:cNvPr id="340" name="Google Shape;340;p28"/>
          <p:cNvGrpSpPr/>
          <p:nvPr/>
        </p:nvGrpSpPr>
        <p:grpSpPr>
          <a:xfrm>
            <a:off x="3173427" y="2924241"/>
            <a:ext cx="178594" cy="227707"/>
            <a:chOff x="8146601" y="3694398"/>
            <a:chExt cx="238125" cy="303609"/>
          </a:xfrm>
        </p:grpSpPr>
        <p:sp>
          <p:nvSpPr>
            <p:cNvPr id="341" name="Google Shape;341;p28"/>
            <p:cNvSpPr/>
            <p:nvPr/>
          </p:nvSpPr>
          <p:spPr>
            <a:xfrm>
              <a:off x="8146601" y="3694398"/>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42" name="Google Shape;342;p28"/>
            <p:cNvSpPr/>
            <p:nvPr/>
          </p:nvSpPr>
          <p:spPr>
            <a:xfrm>
              <a:off x="8229944" y="3777742"/>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43" name="Google Shape;343;p28"/>
          <p:cNvSpPr txBox="1"/>
          <p:nvPr/>
        </p:nvSpPr>
        <p:spPr>
          <a:xfrm>
            <a:off x="2102799" y="3139333"/>
            <a:ext cx="10986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Pittsburg, KS</a:t>
            </a:r>
            <a:endParaRPr sz="800" b="0" i="0" u="none" strike="noStrike" cap="none">
              <a:solidFill>
                <a:srgbClr val="000000"/>
              </a:solidFill>
              <a:latin typeface="Arial"/>
              <a:ea typeface="Arial"/>
              <a:cs typeface="Arial"/>
              <a:sym typeface="Arial"/>
            </a:endParaRPr>
          </a:p>
        </p:txBody>
      </p:sp>
      <p:grpSp>
        <p:nvGrpSpPr>
          <p:cNvPr id="344" name="Google Shape;344;p28"/>
          <p:cNvGrpSpPr/>
          <p:nvPr/>
        </p:nvGrpSpPr>
        <p:grpSpPr>
          <a:xfrm>
            <a:off x="3332859" y="1930644"/>
            <a:ext cx="178594" cy="227707"/>
            <a:chOff x="8359176" y="2377541"/>
            <a:chExt cx="238125" cy="303609"/>
          </a:xfrm>
        </p:grpSpPr>
        <p:sp>
          <p:nvSpPr>
            <p:cNvPr id="345" name="Google Shape;345;p28"/>
            <p:cNvSpPr/>
            <p:nvPr/>
          </p:nvSpPr>
          <p:spPr>
            <a:xfrm>
              <a:off x="8359176" y="2377541"/>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46" name="Google Shape;346;p28"/>
            <p:cNvSpPr/>
            <p:nvPr/>
          </p:nvSpPr>
          <p:spPr>
            <a:xfrm>
              <a:off x="8442519" y="2460885"/>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47" name="Google Shape;347;p28"/>
          <p:cNvSpPr txBox="1"/>
          <p:nvPr/>
        </p:nvSpPr>
        <p:spPr>
          <a:xfrm>
            <a:off x="2224974" y="1926712"/>
            <a:ext cx="10728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Red Wing, MN</a:t>
            </a:r>
            <a:endParaRPr sz="800" b="0" i="0" u="none" strike="noStrike" cap="none">
              <a:solidFill>
                <a:srgbClr val="000000"/>
              </a:solidFill>
              <a:latin typeface="Arial"/>
              <a:ea typeface="Arial"/>
              <a:cs typeface="Arial"/>
              <a:sym typeface="Arial"/>
            </a:endParaRPr>
          </a:p>
        </p:txBody>
      </p:sp>
      <p:grpSp>
        <p:nvGrpSpPr>
          <p:cNvPr id="348" name="Google Shape;348;p28"/>
          <p:cNvGrpSpPr/>
          <p:nvPr/>
        </p:nvGrpSpPr>
        <p:grpSpPr>
          <a:xfrm>
            <a:off x="4032902" y="1982607"/>
            <a:ext cx="178594" cy="227707"/>
            <a:chOff x="9292567" y="2438883"/>
            <a:chExt cx="238125" cy="303609"/>
          </a:xfrm>
        </p:grpSpPr>
        <p:sp>
          <p:nvSpPr>
            <p:cNvPr id="349" name="Google Shape;349;p28"/>
            <p:cNvSpPr/>
            <p:nvPr/>
          </p:nvSpPr>
          <p:spPr>
            <a:xfrm>
              <a:off x="9292567" y="2438883"/>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50" name="Google Shape;350;p28"/>
            <p:cNvSpPr/>
            <p:nvPr/>
          </p:nvSpPr>
          <p:spPr>
            <a:xfrm>
              <a:off x="9375910" y="2522227"/>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51" name="Google Shape;351;p28"/>
          <p:cNvSpPr txBox="1"/>
          <p:nvPr/>
        </p:nvSpPr>
        <p:spPr>
          <a:xfrm>
            <a:off x="4032900" y="1743050"/>
            <a:ext cx="9846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Traverse City, MI</a:t>
            </a:r>
            <a:endParaRPr sz="800" b="0" i="0" u="none" strike="noStrike" cap="none">
              <a:solidFill>
                <a:srgbClr val="000000"/>
              </a:solidFill>
              <a:latin typeface="Arial"/>
              <a:ea typeface="Arial"/>
              <a:cs typeface="Arial"/>
              <a:sym typeface="Arial"/>
            </a:endParaRPr>
          </a:p>
        </p:txBody>
      </p:sp>
      <p:grpSp>
        <p:nvGrpSpPr>
          <p:cNvPr id="352" name="Google Shape;352;p28"/>
          <p:cNvGrpSpPr/>
          <p:nvPr/>
        </p:nvGrpSpPr>
        <p:grpSpPr>
          <a:xfrm>
            <a:off x="5028805" y="2964275"/>
            <a:ext cx="178594" cy="227707"/>
            <a:chOff x="10620437" y="3747776"/>
            <a:chExt cx="238125" cy="303609"/>
          </a:xfrm>
        </p:grpSpPr>
        <p:sp>
          <p:nvSpPr>
            <p:cNvPr id="353" name="Google Shape;353;p28"/>
            <p:cNvSpPr/>
            <p:nvPr/>
          </p:nvSpPr>
          <p:spPr>
            <a:xfrm>
              <a:off x="10620437" y="3747776"/>
              <a:ext cx="238125" cy="303609"/>
            </a:xfrm>
            <a:custGeom>
              <a:avLst/>
              <a:gdLst/>
              <a:ahLst/>
              <a:cxnLst/>
              <a:rect l="l" t="t" r="r" b="b"/>
              <a:pathLst>
                <a:path w="238125" h="303609" extrusionOk="0">
                  <a:moveTo>
                    <a:pt x="238125" y="113651"/>
                  </a:moveTo>
                  <a:cubicBezTo>
                    <a:pt x="238125" y="183797"/>
                    <a:pt x="119063" y="309134"/>
                    <a:pt x="119063" y="309134"/>
                  </a:cubicBezTo>
                  <a:cubicBezTo>
                    <a:pt x="119063" y="309134"/>
                    <a:pt x="0" y="183797"/>
                    <a:pt x="0" y="113651"/>
                  </a:cubicBezTo>
                  <a:cubicBezTo>
                    <a:pt x="0" y="41731"/>
                    <a:pt x="61526" y="0"/>
                    <a:pt x="119063" y="0"/>
                  </a:cubicBezTo>
                  <a:cubicBezTo>
                    <a:pt x="176599" y="0"/>
                    <a:pt x="238125" y="41731"/>
                    <a:pt x="238125" y="113651"/>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sp>
          <p:nvSpPr>
            <p:cNvPr id="354" name="Google Shape;354;p28"/>
            <p:cNvSpPr/>
            <p:nvPr/>
          </p:nvSpPr>
          <p:spPr>
            <a:xfrm>
              <a:off x="10703780" y="3831120"/>
              <a:ext cx="71437" cy="71437"/>
            </a:xfrm>
            <a:custGeom>
              <a:avLst/>
              <a:gdLst/>
              <a:ahLst/>
              <a:cxnLst/>
              <a:rect l="l" t="t" r="r" b="b"/>
              <a:pathLst>
                <a:path w="71437" h="71437" extrusionOk="0">
                  <a:moveTo>
                    <a:pt x="71438" y="35719"/>
                  </a:moveTo>
                  <a:cubicBezTo>
                    <a:pt x="71438" y="55446"/>
                    <a:pt x="55446" y="71438"/>
                    <a:pt x="35719" y="71438"/>
                  </a:cubicBezTo>
                  <a:cubicBezTo>
                    <a:pt x="15992" y="71438"/>
                    <a:pt x="0" y="55446"/>
                    <a:pt x="0" y="35719"/>
                  </a:cubicBezTo>
                  <a:cubicBezTo>
                    <a:pt x="0" y="15992"/>
                    <a:pt x="15992" y="0"/>
                    <a:pt x="35719" y="0"/>
                  </a:cubicBezTo>
                  <a:cubicBezTo>
                    <a:pt x="55446" y="0"/>
                    <a:pt x="71438" y="15992"/>
                    <a:pt x="71438" y="35719"/>
                  </a:cubicBezTo>
                  <a:close/>
                </a:path>
              </a:pathLst>
            </a:custGeom>
            <a:solidFill>
              <a:schemeClr val="accent1"/>
            </a:solidFill>
            <a:ln w="9525" cap="flat" cmpd="sng">
              <a:solidFill>
                <a:schemeClr val="dk2"/>
              </a:solidFill>
              <a:prstDash val="solid"/>
              <a:miter lim="8000"/>
              <a:headEnd type="none" w="sm" len="sm"/>
              <a:tailEnd type="none" w="sm" len="sm"/>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A1E1E"/>
                </a:solidFill>
                <a:latin typeface="Rubik"/>
                <a:ea typeface="Rubik"/>
                <a:cs typeface="Rubik"/>
                <a:sym typeface="Rubik"/>
              </a:endParaRPr>
            </a:p>
          </p:txBody>
        </p:sp>
      </p:grpSp>
      <p:sp>
        <p:nvSpPr>
          <p:cNvPr id="355" name="Google Shape;355;p28"/>
          <p:cNvSpPr txBox="1"/>
          <p:nvPr/>
        </p:nvSpPr>
        <p:spPr>
          <a:xfrm>
            <a:off x="5265008" y="2964930"/>
            <a:ext cx="875400" cy="2355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69950" tIns="34975" rIns="69950" bIns="349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0" u="none" strike="noStrike" cap="none">
                <a:solidFill>
                  <a:srgbClr val="FFFFFF"/>
                </a:solidFill>
                <a:latin typeface="Rubik"/>
                <a:ea typeface="Rubik"/>
                <a:cs typeface="Rubik"/>
                <a:sym typeface="Rubik"/>
              </a:rPr>
              <a:t>Wilson, NC</a:t>
            </a:r>
            <a:endParaRPr sz="800" b="0" i="0" u="none" strike="noStrike" cap="none">
              <a:solidFill>
                <a:srgbClr val="000000"/>
              </a:solidFill>
              <a:latin typeface="Arial"/>
              <a:ea typeface="Arial"/>
              <a:cs typeface="Arial"/>
              <a:sym typeface="Arial"/>
            </a:endParaRPr>
          </a:p>
        </p:txBody>
      </p:sp>
      <p:sp>
        <p:nvSpPr>
          <p:cNvPr id="356" name="Google Shape;356;p28"/>
          <p:cNvSpPr/>
          <p:nvPr/>
        </p:nvSpPr>
        <p:spPr>
          <a:xfrm>
            <a:off x="6369275" y="933000"/>
            <a:ext cx="2525400" cy="4033500"/>
          </a:xfrm>
          <a:prstGeom prst="rect">
            <a:avLst/>
          </a:prstGeom>
          <a:solidFill>
            <a:schemeClr val="dk2"/>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FFFFFF"/>
              </a:solidFill>
              <a:latin typeface="Rubik"/>
              <a:ea typeface="Rubik"/>
              <a:cs typeface="Rubik"/>
              <a:sym typeface="Rubik"/>
            </a:endParaRPr>
          </a:p>
        </p:txBody>
      </p:sp>
      <p:sp>
        <p:nvSpPr>
          <p:cNvPr id="357" name="Google Shape;357;p28"/>
          <p:cNvSpPr txBox="1"/>
          <p:nvPr/>
        </p:nvSpPr>
        <p:spPr>
          <a:xfrm>
            <a:off x="6453825" y="1051950"/>
            <a:ext cx="2400300" cy="1206900"/>
          </a:xfrm>
          <a:prstGeom prst="rect">
            <a:avLst/>
          </a:prstGeom>
          <a:noFill/>
          <a:ln>
            <a:noFill/>
          </a:ln>
        </p:spPr>
        <p:txBody>
          <a:bodyPr spcFirstLastPara="1" wrap="square" lIns="69950" tIns="69950" rIns="69950" bIns="69950" anchor="t" anchorCtr="0">
            <a:noAutofit/>
          </a:bodyPr>
          <a:lstStyle/>
          <a:p>
            <a:pPr marL="215900" marR="0" lvl="0" indent="-203200" algn="l" rtl="0">
              <a:lnSpc>
                <a:spcPct val="100000"/>
              </a:lnSpc>
              <a:spcBef>
                <a:spcPts val="0"/>
              </a:spcBef>
              <a:spcAft>
                <a:spcPts val="0"/>
              </a:spcAft>
              <a:buClr>
                <a:srgbClr val="FFFFFF"/>
              </a:buClr>
              <a:buSzPts val="1400"/>
              <a:buFont typeface="Rubik"/>
              <a:buChar char="▪"/>
            </a:pPr>
            <a:r>
              <a:rPr lang="en">
                <a:solidFill>
                  <a:srgbClr val="FFFFFF"/>
                </a:solidFill>
                <a:latin typeface="Rubik"/>
                <a:ea typeface="Rubik"/>
                <a:cs typeface="Rubik"/>
                <a:sym typeface="Rubik"/>
              </a:rPr>
              <a:t>130+ communities applied to be part of our initial cohort</a:t>
            </a:r>
            <a:endParaRPr i="0" u="none" strike="noStrike" cap="none">
              <a:solidFill>
                <a:srgbClr val="000000"/>
              </a:solidFill>
              <a:latin typeface="Rubik"/>
              <a:ea typeface="Rubik"/>
              <a:cs typeface="Rubik"/>
              <a:sym typeface="Rubik"/>
            </a:endParaRPr>
          </a:p>
          <a:p>
            <a:pPr marL="215900" marR="0" lvl="0" indent="-203200" algn="l" rtl="0">
              <a:lnSpc>
                <a:spcPct val="100000"/>
              </a:lnSpc>
              <a:spcBef>
                <a:spcPts val="1000"/>
              </a:spcBef>
              <a:spcAft>
                <a:spcPts val="0"/>
              </a:spcAft>
              <a:buClr>
                <a:srgbClr val="FFFFFF"/>
              </a:buClr>
              <a:buSzPts val="1400"/>
              <a:buFont typeface="Rubik"/>
              <a:buChar char="▪"/>
            </a:pPr>
            <a:r>
              <a:rPr lang="en" i="0" u="none" strike="noStrike" cap="none">
                <a:solidFill>
                  <a:srgbClr val="FFFFFF"/>
                </a:solidFill>
                <a:latin typeface="Rubik"/>
                <a:ea typeface="Rubik"/>
                <a:cs typeface="Rubik"/>
                <a:sym typeface="Rubik"/>
              </a:rPr>
              <a:t>Wide variety of geographies and community profiles</a:t>
            </a:r>
            <a:endParaRPr i="0" u="none" strike="noStrike" cap="none">
              <a:solidFill>
                <a:srgbClr val="000000"/>
              </a:solidFill>
              <a:latin typeface="Rubik"/>
              <a:ea typeface="Rubik"/>
              <a:cs typeface="Rubik"/>
              <a:sym typeface="Rubik"/>
            </a:endParaRPr>
          </a:p>
          <a:p>
            <a:pPr marL="215900" marR="0" lvl="0" indent="-203200" algn="l" rtl="0">
              <a:lnSpc>
                <a:spcPct val="100000"/>
              </a:lnSpc>
              <a:spcBef>
                <a:spcPts val="1000"/>
              </a:spcBef>
              <a:spcAft>
                <a:spcPts val="0"/>
              </a:spcAft>
              <a:buClr>
                <a:srgbClr val="FFFFFF"/>
              </a:buClr>
              <a:buSzPts val="1400"/>
              <a:buFont typeface="Rubik"/>
              <a:buChar char="▪"/>
            </a:pPr>
            <a:r>
              <a:rPr lang="en">
                <a:solidFill>
                  <a:srgbClr val="FFFFFF"/>
                </a:solidFill>
                <a:latin typeface="Rubik"/>
                <a:ea typeface="Rubik"/>
                <a:cs typeface="Rubik"/>
                <a:sym typeface="Rubik"/>
              </a:rPr>
              <a:t>All selected communities had fiber</a:t>
            </a:r>
            <a:r>
              <a:rPr lang="en" baseline="30000">
                <a:solidFill>
                  <a:srgbClr val="FFFFFF"/>
                </a:solidFill>
                <a:latin typeface="Rubik"/>
                <a:ea typeface="Rubik"/>
                <a:cs typeface="Rubik"/>
                <a:sym typeface="Rubik"/>
              </a:rPr>
              <a:t>1</a:t>
            </a:r>
            <a:endParaRPr i="0" u="none" strike="noStrike" cap="none" baseline="30000">
              <a:solidFill>
                <a:srgbClr val="000000"/>
              </a:solidFill>
              <a:latin typeface="Rubik"/>
              <a:ea typeface="Rubik"/>
              <a:cs typeface="Rubik"/>
              <a:sym typeface="Rubik"/>
            </a:endParaRPr>
          </a:p>
          <a:p>
            <a:pPr marL="215900" marR="0" lvl="0" indent="-203200" algn="l" rtl="0">
              <a:lnSpc>
                <a:spcPct val="100000"/>
              </a:lnSpc>
              <a:spcBef>
                <a:spcPts val="1000"/>
              </a:spcBef>
              <a:spcAft>
                <a:spcPts val="1000"/>
              </a:spcAft>
              <a:buClr>
                <a:srgbClr val="FFFFFF"/>
              </a:buClr>
              <a:buSzPts val="1400"/>
              <a:buFont typeface="Rubik"/>
              <a:buChar char="▪"/>
            </a:pPr>
            <a:r>
              <a:rPr lang="en">
                <a:solidFill>
                  <a:srgbClr val="FFFFFF"/>
                </a:solidFill>
                <a:latin typeface="Rubik"/>
                <a:ea typeface="Rubik"/>
                <a:cs typeface="Rubik"/>
                <a:sym typeface="Rubik"/>
              </a:rPr>
              <a:t>Looking to </a:t>
            </a:r>
            <a:r>
              <a:rPr lang="en" b="1" u="sng">
                <a:solidFill>
                  <a:srgbClr val="FFFFFF"/>
                </a:solidFill>
                <a:latin typeface="Rubik"/>
                <a:ea typeface="Rubik"/>
                <a:cs typeface="Rubik"/>
                <a:sym typeface="Rubik"/>
              </a:rPr>
              <a:t>expand to another 10+ communities this year</a:t>
            </a:r>
            <a:endParaRPr b="1" i="0" u="sng" strike="noStrike" cap="none">
              <a:solidFill>
                <a:srgbClr val="FFFFFF"/>
              </a:solidFill>
              <a:latin typeface="Rubik"/>
              <a:ea typeface="Rubik"/>
              <a:cs typeface="Rubik"/>
              <a:sym typeface="Rubik"/>
            </a:endParaRPr>
          </a:p>
        </p:txBody>
      </p:sp>
      <p:cxnSp>
        <p:nvCxnSpPr>
          <p:cNvPr id="358" name="Google Shape;358;p28"/>
          <p:cNvCxnSpPr/>
          <p:nvPr/>
        </p:nvCxnSpPr>
        <p:spPr>
          <a:xfrm>
            <a:off x="6453825" y="1860800"/>
            <a:ext cx="2355000" cy="0"/>
          </a:xfrm>
          <a:prstGeom prst="straightConnector1">
            <a:avLst/>
          </a:prstGeom>
          <a:noFill/>
          <a:ln w="9525" cap="flat" cmpd="sng">
            <a:solidFill>
              <a:schemeClr val="lt1"/>
            </a:solidFill>
            <a:prstDash val="dot"/>
            <a:round/>
            <a:headEnd type="none" w="sm" len="sm"/>
            <a:tailEnd type="none" w="sm" len="sm"/>
          </a:ln>
        </p:spPr>
      </p:cxnSp>
      <p:cxnSp>
        <p:nvCxnSpPr>
          <p:cNvPr id="359" name="Google Shape;359;p28"/>
          <p:cNvCxnSpPr/>
          <p:nvPr/>
        </p:nvCxnSpPr>
        <p:spPr>
          <a:xfrm>
            <a:off x="6453825" y="2572078"/>
            <a:ext cx="2355000" cy="0"/>
          </a:xfrm>
          <a:prstGeom prst="straightConnector1">
            <a:avLst/>
          </a:prstGeom>
          <a:noFill/>
          <a:ln w="9525" cap="flat" cmpd="sng">
            <a:solidFill>
              <a:schemeClr val="lt1"/>
            </a:solidFill>
            <a:prstDash val="dot"/>
            <a:round/>
            <a:headEnd type="none" w="sm" len="sm"/>
            <a:tailEnd type="none" w="sm" len="sm"/>
          </a:ln>
        </p:spPr>
      </p:cxnSp>
      <p:cxnSp>
        <p:nvCxnSpPr>
          <p:cNvPr id="360" name="Google Shape;360;p28"/>
          <p:cNvCxnSpPr/>
          <p:nvPr/>
        </p:nvCxnSpPr>
        <p:spPr>
          <a:xfrm>
            <a:off x="6476475" y="3153375"/>
            <a:ext cx="2355000" cy="0"/>
          </a:xfrm>
          <a:prstGeom prst="straightConnector1">
            <a:avLst/>
          </a:prstGeom>
          <a:noFill/>
          <a:ln w="9525" cap="flat" cmpd="sng">
            <a:solidFill>
              <a:schemeClr val="lt1"/>
            </a:solidFill>
            <a:prstDash val="dot"/>
            <a:round/>
            <a:headEnd type="none" w="sm" len="sm"/>
            <a:tailEnd type="none" w="sm" len="sm"/>
          </a:ln>
        </p:spPr>
      </p:cxnSp>
      <p:sp>
        <p:nvSpPr>
          <p:cNvPr id="361" name="Google Shape;361;p28"/>
          <p:cNvSpPr/>
          <p:nvPr/>
        </p:nvSpPr>
        <p:spPr>
          <a:xfrm>
            <a:off x="8106021" y="4869622"/>
            <a:ext cx="984600" cy="204900"/>
          </a:xfrm>
          <a:prstGeom prst="rect">
            <a:avLst/>
          </a:prstGeom>
          <a:noFill/>
          <a:ln>
            <a:noFill/>
          </a:ln>
        </p:spPr>
        <p:txBody>
          <a:bodyPr spcFirstLastPara="1" wrap="square" lIns="69950" tIns="34975" rIns="69950" bIns="34975" anchor="t" anchorCtr="0">
            <a:noAutofit/>
          </a:bodyPr>
          <a:lstStyle/>
          <a:p>
            <a:pPr marL="0" marR="0" lvl="0" indent="0" algn="r" rtl="0">
              <a:lnSpc>
                <a:spcPct val="90000"/>
              </a:lnSpc>
              <a:spcBef>
                <a:spcPts val="0"/>
              </a:spcBef>
              <a:spcAft>
                <a:spcPts val="0"/>
              </a:spcAft>
              <a:buClr>
                <a:srgbClr val="FFFFFF"/>
              </a:buClr>
              <a:buSzPts val="800"/>
              <a:buFont typeface="Arial"/>
              <a:buNone/>
            </a:pPr>
            <a:fld id="{00000000-1234-1234-1234-123412341234}" type="slidenum">
              <a:rPr lang="en" sz="900" b="0" i="0" u="none" strike="noStrike" cap="none">
                <a:solidFill>
                  <a:srgbClr val="FFFFFF"/>
                </a:solidFill>
                <a:latin typeface="Rubik"/>
                <a:ea typeface="Rubik"/>
                <a:cs typeface="Rubik"/>
                <a:sym typeface="Rubik"/>
              </a:rPr>
              <a:t>11</a:t>
            </a:fld>
            <a:endParaRPr sz="900" b="0" i="0" u="none" strike="noStrike" cap="none">
              <a:solidFill>
                <a:srgbClr val="FFFFFF"/>
              </a:solidFill>
              <a:latin typeface="Rubik"/>
              <a:ea typeface="Rubik"/>
              <a:cs typeface="Rubik"/>
              <a:sym typeface="Rubik"/>
            </a:endParaRPr>
          </a:p>
        </p:txBody>
      </p:sp>
      <p:sp>
        <p:nvSpPr>
          <p:cNvPr id="362" name="Google Shape;362;p28"/>
          <p:cNvSpPr txBox="1">
            <a:spLocks noGrp="1"/>
          </p:cNvSpPr>
          <p:nvPr>
            <p:ph type="body" idx="1"/>
          </p:nvPr>
        </p:nvSpPr>
        <p:spPr>
          <a:xfrm>
            <a:off x="-375113" y="4869625"/>
            <a:ext cx="8305500" cy="204900"/>
          </a:xfrm>
          <a:prstGeom prst="rect">
            <a:avLst/>
          </a:prstGeom>
        </p:spPr>
        <p:txBody>
          <a:bodyPr spcFirstLastPara="1" wrap="square" lIns="68575" tIns="34275" rIns="68575" bIns="34275" anchor="t" anchorCtr="0">
            <a:noAutofit/>
          </a:bodyPr>
          <a:lstStyle/>
          <a:p>
            <a:pPr marL="457200" lvl="0" indent="0" algn="l" rtl="0">
              <a:lnSpc>
                <a:spcPct val="100000"/>
              </a:lnSpc>
              <a:spcBef>
                <a:spcPts val="0"/>
              </a:spcBef>
              <a:spcAft>
                <a:spcPts val="0"/>
              </a:spcAft>
              <a:buNone/>
            </a:pPr>
            <a:r>
              <a:rPr lang="en">
                <a:latin typeface="Arial"/>
                <a:ea typeface="Arial"/>
                <a:cs typeface="Arial"/>
                <a:sym typeface="Arial"/>
              </a:rPr>
              <a:t>1. Some communities were completing FTTH projects 	</a:t>
            </a:r>
            <a:endParaRPr>
              <a:solidFill>
                <a:srgbClr val="FF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9"/>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The Rural Innovation Initiative is helping connect communities with our broad network of national partners</a:t>
            </a:r>
            <a:endParaRPr sz="2100" b="1">
              <a:latin typeface="Rubik"/>
              <a:ea typeface="Rubik"/>
              <a:cs typeface="Rubik"/>
              <a:sym typeface="Rubik"/>
            </a:endParaRPr>
          </a:p>
        </p:txBody>
      </p:sp>
      <p:pic>
        <p:nvPicPr>
          <p:cNvPr id="368" name="Google Shape;368;p29"/>
          <p:cNvPicPr preferRelativeResize="0"/>
          <p:nvPr/>
        </p:nvPicPr>
        <p:blipFill>
          <a:blip r:embed="rId3">
            <a:alphaModFix/>
          </a:blip>
          <a:stretch>
            <a:fillRect/>
          </a:stretch>
        </p:blipFill>
        <p:spPr>
          <a:xfrm>
            <a:off x="3246553" y="1475399"/>
            <a:ext cx="1788340" cy="612698"/>
          </a:xfrm>
          <a:prstGeom prst="rect">
            <a:avLst/>
          </a:prstGeom>
          <a:noFill/>
          <a:ln>
            <a:noFill/>
          </a:ln>
        </p:spPr>
      </p:pic>
      <p:pic>
        <p:nvPicPr>
          <p:cNvPr id="369" name="Google Shape;369;p29"/>
          <p:cNvPicPr preferRelativeResize="0"/>
          <p:nvPr/>
        </p:nvPicPr>
        <p:blipFill>
          <a:blip r:embed="rId4">
            <a:alphaModFix/>
          </a:blip>
          <a:stretch>
            <a:fillRect/>
          </a:stretch>
        </p:blipFill>
        <p:spPr>
          <a:xfrm>
            <a:off x="493324" y="1285300"/>
            <a:ext cx="1499243" cy="992885"/>
          </a:xfrm>
          <a:prstGeom prst="rect">
            <a:avLst/>
          </a:prstGeom>
          <a:noFill/>
          <a:ln>
            <a:noFill/>
          </a:ln>
        </p:spPr>
      </p:pic>
      <p:pic>
        <p:nvPicPr>
          <p:cNvPr id="370" name="Google Shape;370;p29" descr="Image result for Walmart Foundation"/>
          <p:cNvPicPr preferRelativeResize="0"/>
          <p:nvPr/>
        </p:nvPicPr>
        <p:blipFill rotWithShape="1">
          <a:blip r:embed="rId5">
            <a:alphaModFix/>
          </a:blip>
          <a:srcRect l="21109" t="15837" r="20025" b="26191"/>
          <a:stretch/>
        </p:blipFill>
        <p:spPr>
          <a:xfrm>
            <a:off x="1720012" y="2426368"/>
            <a:ext cx="1788339" cy="1157809"/>
          </a:xfrm>
          <a:prstGeom prst="rect">
            <a:avLst/>
          </a:prstGeom>
          <a:noFill/>
          <a:ln>
            <a:noFill/>
          </a:ln>
        </p:spPr>
      </p:pic>
      <p:pic>
        <p:nvPicPr>
          <p:cNvPr id="371" name="Google Shape;371;p29" descr="Image result for Rural LISC logo"/>
          <p:cNvPicPr preferRelativeResize="0"/>
          <p:nvPr/>
        </p:nvPicPr>
        <p:blipFill>
          <a:blip r:embed="rId6">
            <a:alphaModFix/>
          </a:blip>
          <a:stretch>
            <a:fillRect/>
          </a:stretch>
        </p:blipFill>
        <p:spPr>
          <a:xfrm>
            <a:off x="6987692" y="1285308"/>
            <a:ext cx="1237735" cy="896275"/>
          </a:xfrm>
          <a:prstGeom prst="rect">
            <a:avLst/>
          </a:prstGeom>
          <a:noFill/>
          <a:ln>
            <a:noFill/>
          </a:ln>
        </p:spPr>
      </p:pic>
      <p:pic>
        <p:nvPicPr>
          <p:cNvPr id="372" name="Google Shape;372;p29"/>
          <p:cNvPicPr preferRelativeResize="0"/>
          <p:nvPr/>
        </p:nvPicPr>
        <p:blipFill>
          <a:blip r:embed="rId7">
            <a:alphaModFix/>
          </a:blip>
          <a:stretch>
            <a:fillRect/>
          </a:stretch>
        </p:blipFill>
        <p:spPr>
          <a:xfrm>
            <a:off x="348768" y="3890555"/>
            <a:ext cx="1788347" cy="750545"/>
          </a:xfrm>
          <a:prstGeom prst="rect">
            <a:avLst/>
          </a:prstGeom>
          <a:noFill/>
          <a:ln>
            <a:noFill/>
          </a:ln>
        </p:spPr>
      </p:pic>
      <p:sp>
        <p:nvSpPr>
          <p:cNvPr id="373" name="Google Shape;373;p29"/>
          <p:cNvSpPr txBox="1"/>
          <p:nvPr/>
        </p:nvSpPr>
        <p:spPr>
          <a:xfrm>
            <a:off x="4756737" y="2767966"/>
            <a:ext cx="2318700" cy="4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434343"/>
                </a:solidFill>
                <a:latin typeface="Trebuchet MS"/>
                <a:ea typeface="Trebuchet MS"/>
                <a:cs typeface="Trebuchet MS"/>
                <a:sym typeface="Trebuchet MS"/>
              </a:rPr>
              <a:t>    Reid Hoffman</a:t>
            </a:r>
            <a:endParaRPr sz="1600">
              <a:solidFill>
                <a:srgbClr val="434343"/>
              </a:solidFill>
              <a:latin typeface="Trebuchet MS"/>
              <a:ea typeface="Trebuchet MS"/>
              <a:cs typeface="Trebuchet MS"/>
              <a:sym typeface="Trebuchet MS"/>
            </a:endParaRPr>
          </a:p>
          <a:p>
            <a:pPr marL="0" lvl="0" indent="0" algn="l" rtl="0">
              <a:spcBef>
                <a:spcPts val="0"/>
              </a:spcBef>
              <a:spcAft>
                <a:spcPts val="0"/>
              </a:spcAft>
              <a:buNone/>
            </a:pPr>
            <a:r>
              <a:rPr lang="en" b="1" i="1">
                <a:solidFill>
                  <a:srgbClr val="3D85C6"/>
                </a:solidFill>
                <a:latin typeface="Trebuchet MS"/>
                <a:ea typeface="Trebuchet MS"/>
                <a:cs typeface="Trebuchet MS"/>
                <a:sym typeface="Trebuchet MS"/>
              </a:rPr>
              <a:t>LinkedIn Co-Founder</a:t>
            </a:r>
            <a:r>
              <a:rPr lang="en" b="1">
                <a:solidFill>
                  <a:srgbClr val="3D85C6"/>
                </a:solidFill>
                <a:latin typeface="Trebuchet MS"/>
                <a:ea typeface="Trebuchet MS"/>
                <a:cs typeface="Trebuchet MS"/>
                <a:sym typeface="Trebuchet MS"/>
              </a:rPr>
              <a:t> </a:t>
            </a:r>
            <a:br>
              <a:rPr lang="en">
                <a:solidFill>
                  <a:srgbClr val="3D85C6"/>
                </a:solidFill>
                <a:latin typeface="Trebuchet MS"/>
                <a:ea typeface="Trebuchet MS"/>
                <a:cs typeface="Trebuchet MS"/>
                <a:sym typeface="Trebuchet MS"/>
              </a:rPr>
            </a:br>
            <a:endParaRPr b="1">
              <a:solidFill>
                <a:srgbClr val="3D85C6"/>
              </a:solidFill>
              <a:latin typeface="Trebuchet MS"/>
              <a:ea typeface="Trebuchet MS"/>
              <a:cs typeface="Trebuchet MS"/>
              <a:sym typeface="Trebuchet MS"/>
            </a:endParaRPr>
          </a:p>
        </p:txBody>
      </p:sp>
      <p:pic>
        <p:nvPicPr>
          <p:cNvPr id="374" name="Google Shape;374;p29"/>
          <p:cNvPicPr preferRelativeResize="0"/>
          <p:nvPr/>
        </p:nvPicPr>
        <p:blipFill>
          <a:blip r:embed="rId8">
            <a:alphaModFix/>
          </a:blip>
          <a:stretch>
            <a:fillRect/>
          </a:stretch>
        </p:blipFill>
        <p:spPr>
          <a:xfrm>
            <a:off x="5718371" y="4034400"/>
            <a:ext cx="3348178" cy="6067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cxnSp>
        <p:nvCxnSpPr>
          <p:cNvPr id="379" name="Google Shape;379;p30"/>
          <p:cNvCxnSpPr>
            <a:stCxn id="380" idx="3"/>
            <a:endCxn id="381" idx="1"/>
          </p:cNvCxnSpPr>
          <p:nvPr/>
        </p:nvCxnSpPr>
        <p:spPr>
          <a:xfrm>
            <a:off x="3104835" y="2986896"/>
            <a:ext cx="2987100" cy="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30"/>
          <p:cNvCxnSpPr>
            <a:stCxn id="383" idx="2"/>
            <a:endCxn id="384" idx="0"/>
          </p:cNvCxnSpPr>
          <p:nvPr/>
        </p:nvCxnSpPr>
        <p:spPr>
          <a:xfrm flipH="1">
            <a:off x="4594467" y="2233674"/>
            <a:ext cx="3900" cy="1475400"/>
          </a:xfrm>
          <a:prstGeom prst="straightConnector1">
            <a:avLst/>
          </a:prstGeom>
          <a:noFill/>
          <a:ln w="9525" cap="flat" cmpd="sng">
            <a:solidFill>
              <a:schemeClr val="dk2"/>
            </a:solidFill>
            <a:prstDash val="solid"/>
            <a:round/>
            <a:headEnd type="none" w="med" len="med"/>
            <a:tailEnd type="none" w="med" len="med"/>
          </a:ln>
        </p:spPr>
      </p:cxnSp>
      <p:sp>
        <p:nvSpPr>
          <p:cNvPr id="385" name="Google Shape;385;p30"/>
          <p:cNvSpPr txBox="1">
            <a:spLocks noGrp="1"/>
          </p:cNvSpPr>
          <p:nvPr>
            <p:ph type="title"/>
          </p:nvPr>
        </p:nvSpPr>
        <p:spPr>
          <a:xfrm>
            <a:off x="198145" y="220319"/>
            <a:ext cx="87477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solidFill>
                  <a:srgbClr val="000000"/>
                </a:solidFill>
              </a:rPr>
              <a:t>It also</a:t>
            </a:r>
            <a:r>
              <a:rPr lang="en" b="1">
                <a:solidFill>
                  <a:srgbClr val="000000"/>
                </a:solidFill>
                <a:latin typeface="Rubik"/>
                <a:ea typeface="Rubik"/>
                <a:cs typeface="Rubik"/>
                <a:sym typeface="Rubik"/>
              </a:rPr>
              <a:t> links communities to CORI resources and initiatives</a:t>
            </a:r>
            <a:endParaRPr b="1">
              <a:solidFill>
                <a:srgbClr val="000000"/>
              </a:solidFill>
              <a:latin typeface="Rubik"/>
              <a:ea typeface="Rubik"/>
              <a:cs typeface="Rubik"/>
              <a:sym typeface="Rubik"/>
            </a:endParaRPr>
          </a:p>
        </p:txBody>
      </p:sp>
      <p:sp>
        <p:nvSpPr>
          <p:cNvPr id="386" name="Google Shape;386;p30"/>
          <p:cNvSpPr/>
          <p:nvPr/>
        </p:nvSpPr>
        <p:spPr>
          <a:xfrm>
            <a:off x="3523614" y="2424097"/>
            <a:ext cx="2149500" cy="1119300"/>
          </a:xfrm>
          <a:prstGeom prst="rect">
            <a:avLst/>
          </a:prstGeom>
          <a:solidFill>
            <a:srgbClr val="092E3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Rural Innovation Network</a:t>
            </a:r>
            <a:endParaRPr b="1">
              <a:solidFill>
                <a:srgbClr val="FFFFFF"/>
              </a:solidFill>
            </a:endParaRPr>
          </a:p>
        </p:txBody>
      </p:sp>
      <p:sp>
        <p:nvSpPr>
          <p:cNvPr id="387" name="Google Shape;387;p30"/>
          <p:cNvSpPr/>
          <p:nvPr/>
        </p:nvSpPr>
        <p:spPr>
          <a:xfrm>
            <a:off x="955336" y="1114366"/>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92E39"/>
                </a:solidFill>
              </a:rPr>
              <a:t>Capacity building for organizations</a:t>
            </a:r>
            <a:endParaRPr b="1">
              <a:solidFill>
                <a:srgbClr val="092E39"/>
              </a:solidFill>
            </a:endParaRPr>
          </a:p>
        </p:txBody>
      </p:sp>
      <p:pic>
        <p:nvPicPr>
          <p:cNvPr id="388" name="Google Shape;388;p30"/>
          <p:cNvPicPr preferRelativeResize="0"/>
          <p:nvPr/>
        </p:nvPicPr>
        <p:blipFill rotWithShape="1">
          <a:blip r:embed="rId3">
            <a:alphaModFix/>
          </a:blip>
          <a:srcRect/>
          <a:stretch/>
        </p:blipFill>
        <p:spPr>
          <a:xfrm>
            <a:off x="1731430" y="1234581"/>
            <a:ext cx="455345" cy="455345"/>
          </a:xfrm>
          <a:prstGeom prst="rect">
            <a:avLst/>
          </a:prstGeom>
          <a:noFill/>
          <a:ln>
            <a:noFill/>
          </a:ln>
        </p:spPr>
      </p:pic>
      <p:sp>
        <p:nvSpPr>
          <p:cNvPr id="384" name="Google Shape;384;p30"/>
          <p:cNvSpPr/>
          <p:nvPr/>
        </p:nvSpPr>
        <p:spPr>
          <a:xfrm>
            <a:off x="3519703" y="3708924"/>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92E39"/>
                </a:solidFill>
              </a:rPr>
              <a:t>Broadband technical assistance</a:t>
            </a:r>
            <a:endParaRPr b="1">
              <a:solidFill>
                <a:srgbClr val="092E39"/>
              </a:solidFill>
            </a:endParaRPr>
          </a:p>
        </p:txBody>
      </p:sp>
      <p:pic>
        <p:nvPicPr>
          <p:cNvPr id="389" name="Google Shape;389;p30"/>
          <p:cNvPicPr preferRelativeResize="0"/>
          <p:nvPr/>
        </p:nvPicPr>
        <p:blipFill rotWithShape="1">
          <a:blip r:embed="rId4">
            <a:alphaModFix/>
          </a:blip>
          <a:srcRect/>
          <a:stretch/>
        </p:blipFill>
        <p:spPr>
          <a:xfrm>
            <a:off x="4344327" y="4301430"/>
            <a:ext cx="455345" cy="455345"/>
          </a:xfrm>
          <a:prstGeom prst="rect">
            <a:avLst/>
          </a:prstGeom>
          <a:noFill/>
          <a:ln>
            <a:noFill/>
          </a:ln>
        </p:spPr>
      </p:pic>
      <p:sp>
        <p:nvSpPr>
          <p:cNvPr id="390" name="Google Shape;390;p30"/>
          <p:cNvSpPr/>
          <p:nvPr/>
        </p:nvSpPr>
        <p:spPr>
          <a:xfrm>
            <a:off x="955347" y="3733747"/>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92E39"/>
                </a:solidFill>
              </a:rPr>
              <a:t>Rural Opportunity Map</a:t>
            </a:r>
            <a:endParaRPr b="1">
              <a:solidFill>
                <a:srgbClr val="092E39"/>
              </a:solidFill>
            </a:endParaRPr>
          </a:p>
        </p:txBody>
      </p:sp>
      <p:pic>
        <p:nvPicPr>
          <p:cNvPr id="391" name="Google Shape;391;p30"/>
          <p:cNvPicPr preferRelativeResize="0"/>
          <p:nvPr/>
        </p:nvPicPr>
        <p:blipFill rotWithShape="1">
          <a:blip r:embed="rId5">
            <a:alphaModFix/>
          </a:blip>
          <a:srcRect/>
          <a:stretch/>
        </p:blipFill>
        <p:spPr>
          <a:xfrm>
            <a:off x="1731425" y="4148441"/>
            <a:ext cx="455345" cy="455345"/>
          </a:xfrm>
          <a:prstGeom prst="rect">
            <a:avLst/>
          </a:prstGeom>
          <a:noFill/>
          <a:ln>
            <a:noFill/>
          </a:ln>
        </p:spPr>
      </p:pic>
      <p:sp>
        <p:nvSpPr>
          <p:cNvPr id="383" name="Google Shape;383;p30"/>
          <p:cNvSpPr/>
          <p:nvPr/>
        </p:nvSpPr>
        <p:spPr>
          <a:xfrm>
            <a:off x="3523617" y="1114374"/>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92E39"/>
                </a:solidFill>
              </a:rPr>
              <a:t>Grant writing and fundraising support</a:t>
            </a:r>
            <a:endParaRPr b="1">
              <a:solidFill>
                <a:srgbClr val="092E39"/>
              </a:solidFill>
            </a:endParaRPr>
          </a:p>
        </p:txBody>
      </p:sp>
      <p:pic>
        <p:nvPicPr>
          <p:cNvPr id="392" name="Google Shape;392;p30"/>
          <p:cNvPicPr preferRelativeResize="0"/>
          <p:nvPr/>
        </p:nvPicPr>
        <p:blipFill rotWithShape="1">
          <a:blip r:embed="rId6">
            <a:alphaModFix/>
          </a:blip>
          <a:srcRect/>
          <a:stretch/>
        </p:blipFill>
        <p:spPr>
          <a:xfrm>
            <a:off x="4370702" y="1185825"/>
            <a:ext cx="455345" cy="455345"/>
          </a:xfrm>
          <a:prstGeom prst="rect">
            <a:avLst/>
          </a:prstGeom>
          <a:noFill/>
          <a:ln>
            <a:noFill/>
          </a:ln>
        </p:spPr>
      </p:pic>
      <p:sp>
        <p:nvSpPr>
          <p:cNvPr id="393" name="Google Shape;393;p30"/>
          <p:cNvSpPr/>
          <p:nvPr/>
        </p:nvSpPr>
        <p:spPr>
          <a:xfrm>
            <a:off x="6073260" y="1127116"/>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92E39"/>
                </a:solidFill>
              </a:rPr>
              <a:t>OZ Seed Fund</a:t>
            </a:r>
            <a:endParaRPr b="1">
              <a:solidFill>
                <a:srgbClr val="092E39"/>
              </a:solidFill>
            </a:endParaRPr>
          </a:p>
        </p:txBody>
      </p:sp>
      <p:pic>
        <p:nvPicPr>
          <p:cNvPr id="394" name="Google Shape;394;p30"/>
          <p:cNvPicPr preferRelativeResize="0"/>
          <p:nvPr/>
        </p:nvPicPr>
        <p:blipFill rotWithShape="1">
          <a:blip r:embed="rId7">
            <a:alphaModFix/>
          </a:blip>
          <a:srcRect/>
          <a:stretch/>
        </p:blipFill>
        <p:spPr>
          <a:xfrm>
            <a:off x="6962655" y="1328884"/>
            <a:ext cx="455345" cy="455345"/>
          </a:xfrm>
          <a:prstGeom prst="rect">
            <a:avLst/>
          </a:prstGeom>
          <a:noFill/>
          <a:ln>
            <a:noFill/>
          </a:ln>
        </p:spPr>
      </p:pic>
      <p:sp>
        <p:nvSpPr>
          <p:cNvPr id="395" name="Google Shape;395;p30"/>
          <p:cNvSpPr/>
          <p:nvPr/>
        </p:nvSpPr>
        <p:spPr>
          <a:xfrm>
            <a:off x="6073260" y="3733747"/>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92E39"/>
                </a:solidFill>
              </a:rPr>
              <a:t>Distributed Work </a:t>
            </a:r>
            <a:endParaRPr b="1">
              <a:solidFill>
                <a:srgbClr val="092E39"/>
              </a:solidFill>
            </a:endParaRPr>
          </a:p>
        </p:txBody>
      </p:sp>
      <p:pic>
        <p:nvPicPr>
          <p:cNvPr id="396" name="Google Shape;396;p30"/>
          <p:cNvPicPr preferRelativeResize="0"/>
          <p:nvPr/>
        </p:nvPicPr>
        <p:blipFill rotWithShape="1">
          <a:blip r:embed="rId8">
            <a:alphaModFix/>
          </a:blip>
          <a:srcRect/>
          <a:stretch/>
        </p:blipFill>
        <p:spPr>
          <a:xfrm>
            <a:off x="6967805" y="4195916"/>
            <a:ext cx="455345" cy="455345"/>
          </a:xfrm>
          <a:prstGeom prst="rect">
            <a:avLst/>
          </a:prstGeom>
          <a:noFill/>
          <a:ln>
            <a:noFill/>
          </a:ln>
        </p:spPr>
      </p:pic>
      <p:cxnSp>
        <p:nvCxnSpPr>
          <p:cNvPr id="397" name="Google Shape;397;p30"/>
          <p:cNvCxnSpPr>
            <a:stCxn id="386" idx="1"/>
            <a:endCxn id="387" idx="3"/>
          </p:cNvCxnSpPr>
          <p:nvPr/>
        </p:nvCxnSpPr>
        <p:spPr>
          <a:xfrm rot="10800000">
            <a:off x="3104814" y="1673947"/>
            <a:ext cx="418800" cy="1309800"/>
          </a:xfrm>
          <a:prstGeom prst="bentConnector3">
            <a:avLst>
              <a:gd name="adj1" fmla="val 49997"/>
            </a:avLst>
          </a:prstGeom>
          <a:noFill/>
          <a:ln w="9525" cap="flat" cmpd="sng">
            <a:solidFill>
              <a:schemeClr val="dk2"/>
            </a:solidFill>
            <a:prstDash val="solid"/>
            <a:round/>
            <a:headEnd type="none" w="med" len="med"/>
            <a:tailEnd type="none" w="med" len="med"/>
          </a:ln>
        </p:spPr>
      </p:cxnSp>
      <p:cxnSp>
        <p:nvCxnSpPr>
          <p:cNvPr id="398" name="Google Shape;398;p30"/>
          <p:cNvCxnSpPr>
            <a:stCxn id="390" idx="3"/>
            <a:endCxn id="386" idx="1"/>
          </p:cNvCxnSpPr>
          <p:nvPr/>
        </p:nvCxnSpPr>
        <p:spPr>
          <a:xfrm rot="10800000" flipH="1">
            <a:off x="3104847" y="2983597"/>
            <a:ext cx="418800" cy="1309800"/>
          </a:xfrm>
          <a:prstGeom prst="bentConnector3">
            <a:avLst>
              <a:gd name="adj1" fmla="val 49996"/>
            </a:avLst>
          </a:prstGeom>
          <a:noFill/>
          <a:ln w="9525" cap="flat" cmpd="sng">
            <a:solidFill>
              <a:schemeClr val="dk2"/>
            </a:solidFill>
            <a:prstDash val="solid"/>
            <a:round/>
            <a:headEnd type="none" w="med" len="med"/>
            <a:tailEnd type="none" w="med" len="med"/>
          </a:ln>
        </p:spPr>
      </p:cxnSp>
      <p:cxnSp>
        <p:nvCxnSpPr>
          <p:cNvPr id="399" name="Google Shape;399;p30"/>
          <p:cNvCxnSpPr>
            <a:stCxn id="393" idx="1"/>
            <a:endCxn id="386" idx="3"/>
          </p:cNvCxnSpPr>
          <p:nvPr/>
        </p:nvCxnSpPr>
        <p:spPr>
          <a:xfrm flipH="1">
            <a:off x="5673060" y="1686766"/>
            <a:ext cx="400200" cy="1296900"/>
          </a:xfrm>
          <a:prstGeom prst="bentConnector3">
            <a:avLst>
              <a:gd name="adj1" fmla="val 49993"/>
            </a:avLst>
          </a:prstGeom>
          <a:noFill/>
          <a:ln w="9525" cap="flat" cmpd="sng">
            <a:solidFill>
              <a:schemeClr val="dk2"/>
            </a:solidFill>
            <a:prstDash val="solid"/>
            <a:round/>
            <a:headEnd type="none" w="med" len="med"/>
            <a:tailEnd type="none" w="med" len="med"/>
          </a:ln>
        </p:spPr>
      </p:cxnSp>
      <p:cxnSp>
        <p:nvCxnSpPr>
          <p:cNvPr id="400" name="Google Shape;400;p30"/>
          <p:cNvCxnSpPr>
            <a:stCxn id="395" idx="1"/>
            <a:endCxn id="386" idx="3"/>
          </p:cNvCxnSpPr>
          <p:nvPr/>
        </p:nvCxnSpPr>
        <p:spPr>
          <a:xfrm rot="10800000">
            <a:off x="5673060" y="2983597"/>
            <a:ext cx="400200" cy="1309800"/>
          </a:xfrm>
          <a:prstGeom prst="bentConnector3">
            <a:avLst>
              <a:gd name="adj1" fmla="val 49993"/>
            </a:avLst>
          </a:prstGeom>
          <a:noFill/>
          <a:ln w="9525" cap="flat" cmpd="sng">
            <a:solidFill>
              <a:schemeClr val="dk2"/>
            </a:solidFill>
            <a:prstDash val="solid"/>
            <a:round/>
            <a:headEnd type="none" w="med" len="med"/>
            <a:tailEnd type="none" w="med" len="med"/>
          </a:ln>
        </p:spPr>
      </p:cxnSp>
      <p:sp>
        <p:nvSpPr>
          <p:cNvPr id="380" name="Google Shape;380;p30"/>
          <p:cNvSpPr/>
          <p:nvPr/>
        </p:nvSpPr>
        <p:spPr>
          <a:xfrm>
            <a:off x="955335" y="2427246"/>
            <a:ext cx="21495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92E39"/>
                </a:solidFill>
              </a:rPr>
              <a:t>Peer-to-peer learning</a:t>
            </a:r>
            <a:endParaRPr b="1">
              <a:solidFill>
                <a:srgbClr val="092E39"/>
              </a:solidFill>
            </a:endParaRPr>
          </a:p>
        </p:txBody>
      </p:sp>
      <p:pic>
        <p:nvPicPr>
          <p:cNvPr id="401" name="Google Shape;401;p30"/>
          <p:cNvPicPr preferRelativeResize="0"/>
          <p:nvPr/>
        </p:nvPicPr>
        <p:blipFill rotWithShape="1">
          <a:blip r:embed="rId9">
            <a:alphaModFix/>
          </a:blip>
          <a:srcRect/>
          <a:stretch/>
        </p:blipFill>
        <p:spPr>
          <a:xfrm>
            <a:off x="1802425" y="2691516"/>
            <a:ext cx="455350" cy="455350"/>
          </a:xfrm>
          <a:prstGeom prst="rect">
            <a:avLst/>
          </a:prstGeom>
          <a:noFill/>
          <a:ln>
            <a:noFill/>
          </a:ln>
        </p:spPr>
      </p:pic>
      <p:sp>
        <p:nvSpPr>
          <p:cNvPr id="381" name="Google Shape;381;p30"/>
          <p:cNvSpPr/>
          <p:nvPr/>
        </p:nvSpPr>
        <p:spPr>
          <a:xfrm>
            <a:off x="6091925" y="2427246"/>
            <a:ext cx="2130900" cy="11193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92E39"/>
                </a:solidFill>
              </a:rPr>
              <a:t>Entrepreneur coaching &amp; mentorship</a:t>
            </a:r>
            <a:endParaRPr b="1">
              <a:solidFill>
                <a:srgbClr val="092E39"/>
              </a:solidFill>
            </a:endParaRPr>
          </a:p>
        </p:txBody>
      </p:sp>
      <p:pic>
        <p:nvPicPr>
          <p:cNvPr id="402" name="Google Shape;402;p30"/>
          <p:cNvPicPr preferRelativeResize="0"/>
          <p:nvPr/>
        </p:nvPicPr>
        <p:blipFill rotWithShape="1">
          <a:blip r:embed="rId10">
            <a:alphaModFix/>
          </a:blip>
          <a:srcRect/>
          <a:stretch/>
        </p:blipFill>
        <p:spPr>
          <a:xfrm>
            <a:off x="6967800" y="2524950"/>
            <a:ext cx="455350" cy="455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1"/>
          <p:cNvSpPr txBox="1">
            <a:spLocks noGrp="1"/>
          </p:cNvSpPr>
          <p:nvPr>
            <p:ph type="title"/>
          </p:nvPr>
        </p:nvSpPr>
        <p:spPr>
          <a:xfrm>
            <a:off x="232340" y="25219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Our first group of communities has already begun to see real success</a:t>
            </a:r>
            <a:endParaRPr/>
          </a:p>
        </p:txBody>
      </p:sp>
      <p:sp>
        <p:nvSpPr>
          <p:cNvPr id="408" name="Google Shape;408;p31"/>
          <p:cNvSpPr txBox="1"/>
          <p:nvPr/>
        </p:nvSpPr>
        <p:spPr>
          <a:xfrm>
            <a:off x="1130438" y="1027150"/>
            <a:ext cx="3412200" cy="1830900"/>
          </a:xfrm>
          <a:prstGeom prst="rect">
            <a:avLst/>
          </a:prstGeom>
          <a:solidFill>
            <a:srgbClr val="092E39"/>
          </a:solidFill>
          <a:ln w="9525" cap="flat" cmpd="sng">
            <a:solidFill>
              <a:srgbClr val="092E3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900" b="1">
                <a:solidFill>
                  <a:srgbClr val="FFFFFF"/>
                </a:solidFill>
              </a:rPr>
              <a:t>3</a:t>
            </a:r>
            <a:endParaRPr sz="5300" b="1">
              <a:solidFill>
                <a:srgbClr val="FFFFFF"/>
              </a:solidFill>
            </a:endParaRPr>
          </a:p>
          <a:p>
            <a:pPr marL="0" lvl="0" indent="0" algn="ctr" rtl="0">
              <a:spcBef>
                <a:spcPts val="0"/>
              </a:spcBef>
              <a:spcAft>
                <a:spcPts val="0"/>
              </a:spcAft>
              <a:buNone/>
            </a:pPr>
            <a:r>
              <a:rPr lang="en" sz="2000">
                <a:solidFill>
                  <a:srgbClr val="FFFFFF"/>
                </a:solidFill>
              </a:rPr>
              <a:t>Communities awarded </a:t>
            </a:r>
            <a:endParaRPr sz="2000">
              <a:solidFill>
                <a:srgbClr val="FFFFFF"/>
              </a:solidFill>
            </a:endParaRPr>
          </a:p>
          <a:p>
            <a:pPr marL="0" lvl="0" indent="0" algn="ctr" rtl="0">
              <a:spcBef>
                <a:spcPts val="0"/>
              </a:spcBef>
              <a:spcAft>
                <a:spcPts val="0"/>
              </a:spcAft>
              <a:buNone/>
            </a:pPr>
            <a:r>
              <a:rPr lang="en" sz="2000">
                <a:solidFill>
                  <a:srgbClr val="FFFFFF"/>
                </a:solidFill>
              </a:rPr>
              <a:t>EDA i6 grant</a:t>
            </a:r>
            <a:endParaRPr sz="2000">
              <a:solidFill>
                <a:srgbClr val="FFFFFF"/>
              </a:solidFill>
            </a:endParaRPr>
          </a:p>
        </p:txBody>
      </p:sp>
      <p:sp>
        <p:nvSpPr>
          <p:cNvPr id="409" name="Google Shape;409;p31"/>
          <p:cNvSpPr txBox="1"/>
          <p:nvPr/>
        </p:nvSpPr>
        <p:spPr>
          <a:xfrm>
            <a:off x="1130438" y="2911030"/>
            <a:ext cx="3412200" cy="1830900"/>
          </a:xfrm>
          <a:prstGeom prst="rect">
            <a:avLst/>
          </a:prstGeom>
          <a:solidFill>
            <a:srgbClr val="092E39"/>
          </a:solidFill>
          <a:ln w="9525" cap="flat" cmpd="sng">
            <a:solidFill>
              <a:srgbClr val="04476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900" b="1">
                <a:solidFill>
                  <a:srgbClr val="FFFFFF"/>
                </a:solidFill>
              </a:rPr>
              <a:t>8</a:t>
            </a:r>
            <a:endParaRPr sz="5300" b="1">
              <a:solidFill>
                <a:srgbClr val="FFFFFF"/>
              </a:solidFill>
            </a:endParaRPr>
          </a:p>
          <a:p>
            <a:pPr marL="0" lvl="0" indent="0" algn="ctr" rtl="0">
              <a:spcBef>
                <a:spcPts val="0"/>
              </a:spcBef>
              <a:spcAft>
                <a:spcPts val="0"/>
              </a:spcAft>
              <a:buNone/>
            </a:pPr>
            <a:r>
              <a:rPr lang="en" sz="2000">
                <a:solidFill>
                  <a:srgbClr val="FFFFFF"/>
                </a:solidFill>
              </a:rPr>
              <a:t>Successful community planning processes</a:t>
            </a:r>
            <a:endParaRPr sz="2000">
              <a:solidFill>
                <a:srgbClr val="FFFFFF"/>
              </a:solidFill>
            </a:endParaRPr>
          </a:p>
        </p:txBody>
      </p:sp>
      <p:sp>
        <p:nvSpPr>
          <p:cNvPr id="410" name="Google Shape;410;p31"/>
          <p:cNvSpPr txBox="1"/>
          <p:nvPr/>
        </p:nvSpPr>
        <p:spPr>
          <a:xfrm>
            <a:off x="4601373" y="1027150"/>
            <a:ext cx="3412200" cy="1830900"/>
          </a:xfrm>
          <a:prstGeom prst="rect">
            <a:avLst/>
          </a:prstGeom>
          <a:solidFill>
            <a:srgbClr val="092E39"/>
          </a:solidFill>
          <a:ln w="9525" cap="flat" cmpd="sng">
            <a:solidFill>
              <a:srgbClr val="04476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900" b="1">
                <a:solidFill>
                  <a:srgbClr val="FFFFFF"/>
                </a:solidFill>
              </a:rPr>
              <a:t>$6M+</a:t>
            </a:r>
            <a:endParaRPr sz="5300" b="1">
              <a:solidFill>
                <a:srgbClr val="FFFFFF"/>
              </a:solidFill>
            </a:endParaRPr>
          </a:p>
          <a:p>
            <a:pPr marL="0" lvl="0" indent="0" algn="ctr" rtl="0">
              <a:spcBef>
                <a:spcPts val="0"/>
              </a:spcBef>
              <a:spcAft>
                <a:spcPts val="0"/>
              </a:spcAft>
              <a:buNone/>
            </a:pPr>
            <a:r>
              <a:rPr lang="en" sz="2000">
                <a:solidFill>
                  <a:srgbClr val="FFFFFF"/>
                </a:solidFill>
              </a:rPr>
              <a:t>In local i6 matching funds raised by 8 communities</a:t>
            </a:r>
            <a:r>
              <a:rPr lang="en" sz="2000" baseline="30000">
                <a:solidFill>
                  <a:srgbClr val="FFFFFF"/>
                </a:solidFill>
              </a:rPr>
              <a:t>1</a:t>
            </a:r>
            <a:endParaRPr sz="2000" baseline="30000">
              <a:solidFill>
                <a:srgbClr val="FFFFFF"/>
              </a:solidFill>
            </a:endParaRPr>
          </a:p>
        </p:txBody>
      </p:sp>
      <p:sp>
        <p:nvSpPr>
          <p:cNvPr id="411" name="Google Shape;411;p31"/>
          <p:cNvSpPr txBox="1"/>
          <p:nvPr/>
        </p:nvSpPr>
        <p:spPr>
          <a:xfrm>
            <a:off x="4601373" y="2911030"/>
            <a:ext cx="3412200" cy="1830900"/>
          </a:xfrm>
          <a:prstGeom prst="rect">
            <a:avLst/>
          </a:prstGeom>
          <a:solidFill>
            <a:srgbClr val="092E39"/>
          </a:solidFill>
          <a:ln w="9525" cap="flat" cmpd="sng">
            <a:solidFill>
              <a:srgbClr val="04476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900" b="1">
                <a:solidFill>
                  <a:srgbClr val="FFFFFF"/>
                </a:solidFill>
              </a:rPr>
              <a:t>1</a:t>
            </a:r>
            <a:endParaRPr sz="5300" b="1">
              <a:solidFill>
                <a:srgbClr val="FFFFFF"/>
              </a:solidFill>
            </a:endParaRPr>
          </a:p>
          <a:p>
            <a:pPr marL="0" lvl="0" indent="0" algn="ctr" rtl="0">
              <a:spcBef>
                <a:spcPts val="0"/>
              </a:spcBef>
              <a:spcAft>
                <a:spcPts val="0"/>
              </a:spcAft>
              <a:buNone/>
            </a:pPr>
            <a:r>
              <a:rPr lang="en" sz="2000">
                <a:solidFill>
                  <a:srgbClr val="FFFFFF"/>
                </a:solidFill>
              </a:rPr>
              <a:t>Epic convening in Springfield, VT</a:t>
            </a:r>
            <a:endParaRPr sz="2000">
              <a:solidFill>
                <a:srgbClr val="FFFFFF"/>
              </a:solidFill>
            </a:endParaRPr>
          </a:p>
        </p:txBody>
      </p:sp>
      <p:sp>
        <p:nvSpPr>
          <p:cNvPr id="412" name="Google Shape;412;p31"/>
          <p:cNvSpPr txBox="1">
            <a:spLocks noGrp="1"/>
          </p:cNvSpPr>
          <p:nvPr>
            <p:ph type="body" idx="1"/>
          </p:nvPr>
        </p:nvSpPr>
        <p:spPr>
          <a:xfrm>
            <a:off x="-375113" y="4869625"/>
            <a:ext cx="8305500" cy="204900"/>
          </a:xfrm>
          <a:prstGeom prst="rect">
            <a:avLst/>
          </a:prstGeom>
        </p:spPr>
        <p:txBody>
          <a:bodyPr spcFirstLastPara="1" wrap="square" lIns="68575" tIns="34275" rIns="68575" bIns="34275" anchor="t" anchorCtr="0">
            <a:noAutofit/>
          </a:bodyPr>
          <a:lstStyle/>
          <a:p>
            <a:pPr marL="457200" lvl="0" indent="0" algn="l" rtl="0">
              <a:lnSpc>
                <a:spcPct val="100000"/>
              </a:lnSpc>
              <a:spcBef>
                <a:spcPts val="0"/>
              </a:spcBef>
              <a:spcAft>
                <a:spcPts val="0"/>
              </a:spcAft>
              <a:buNone/>
            </a:pPr>
            <a:r>
              <a:rPr lang="en">
                <a:latin typeface="Arial"/>
                <a:ea typeface="Arial"/>
                <a:cs typeface="Arial"/>
                <a:sym typeface="Arial"/>
              </a:rPr>
              <a:t>1. Across all i6 applicants - 3 communities received grant. Some matching funds may be contingent upon grant award</a:t>
            </a:r>
            <a:endParaRPr>
              <a:solidFill>
                <a:srgbClr val="FF00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2"/>
          <p:cNvSpPr txBox="1">
            <a:spLocks noGrp="1"/>
          </p:cNvSpPr>
          <p:nvPr>
            <p:ph type="title"/>
          </p:nvPr>
        </p:nvSpPr>
        <p:spPr>
          <a:xfrm>
            <a:off x="205740" y="21479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More exciting developments are just around the corner</a:t>
            </a:r>
            <a:endParaRPr/>
          </a:p>
        </p:txBody>
      </p:sp>
      <p:grpSp>
        <p:nvGrpSpPr>
          <p:cNvPr id="418" name="Google Shape;418;p32"/>
          <p:cNvGrpSpPr/>
          <p:nvPr/>
        </p:nvGrpSpPr>
        <p:grpSpPr>
          <a:xfrm>
            <a:off x="2125632" y="1043579"/>
            <a:ext cx="1531800" cy="3759271"/>
            <a:chOff x="2189185" y="1043579"/>
            <a:chExt cx="1531800" cy="3759271"/>
          </a:xfrm>
        </p:grpSpPr>
        <p:sp>
          <p:nvSpPr>
            <p:cNvPr id="419" name="Google Shape;419;p32"/>
            <p:cNvSpPr txBox="1"/>
            <p:nvPr/>
          </p:nvSpPr>
          <p:spPr>
            <a:xfrm>
              <a:off x="2189185" y="295680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ubik"/>
                  <a:ea typeface="Rubik"/>
                  <a:cs typeface="Rubik"/>
                  <a:sym typeface="Rubik"/>
                </a:rPr>
                <a:t>Investing in rural Opportunity Zone startups</a:t>
              </a:r>
              <a:endParaRPr sz="1200">
                <a:latin typeface="Rubik"/>
                <a:ea typeface="Rubik"/>
                <a:cs typeface="Rubik"/>
                <a:sym typeface="Rubik"/>
              </a:endParaRPr>
            </a:p>
          </p:txBody>
        </p:sp>
        <p:sp>
          <p:nvSpPr>
            <p:cNvPr id="420" name="Google Shape;420;p32"/>
            <p:cNvSpPr txBox="1"/>
            <p:nvPr/>
          </p:nvSpPr>
          <p:spPr>
            <a:xfrm>
              <a:off x="2319085" y="2006625"/>
              <a:ext cx="12720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Rubik"/>
                  <a:ea typeface="Rubik"/>
                  <a:cs typeface="Rubik"/>
                  <a:sym typeface="Rubik"/>
                </a:rPr>
                <a:t>CORI Innovation Fund </a:t>
              </a:r>
              <a:endParaRPr sz="1200" b="1">
                <a:latin typeface="Rubik"/>
                <a:ea typeface="Rubik"/>
                <a:cs typeface="Rubik"/>
                <a:sym typeface="Rubik"/>
              </a:endParaRPr>
            </a:p>
          </p:txBody>
        </p:sp>
        <p:cxnSp>
          <p:nvCxnSpPr>
            <p:cNvPr id="421" name="Google Shape;421;p32"/>
            <p:cNvCxnSpPr/>
            <p:nvPr/>
          </p:nvCxnSpPr>
          <p:spPr>
            <a:xfrm>
              <a:off x="2189185" y="2825550"/>
              <a:ext cx="1531800" cy="0"/>
            </a:xfrm>
            <a:prstGeom prst="straightConnector1">
              <a:avLst/>
            </a:prstGeom>
            <a:noFill/>
            <a:ln w="9525" cap="flat" cmpd="sng">
              <a:solidFill>
                <a:srgbClr val="092E39"/>
              </a:solidFill>
              <a:prstDash val="solid"/>
              <a:round/>
              <a:headEnd type="none" w="med" len="med"/>
              <a:tailEnd type="none" w="med" len="med"/>
            </a:ln>
          </p:spPr>
        </p:cxnSp>
        <p:pic>
          <p:nvPicPr>
            <p:cNvPr id="422" name="Google Shape;422;p32"/>
            <p:cNvPicPr preferRelativeResize="0"/>
            <p:nvPr/>
          </p:nvPicPr>
          <p:blipFill>
            <a:blip r:embed="rId3">
              <a:alphaModFix/>
            </a:blip>
            <a:stretch>
              <a:fillRect/>
            </a:stretch>
          </p:blipFill>
          <p:spPr>
            <a:xfrm>
              <a:off x="2224769" y="1043579"/>
              <a:ext cx="1460631" cy="693289"/>
            </a:xfrm>
            <a:prstGeom prst="rect">
              <a:avLst/>
            </a:prstGeom>
            <a:noFill/>
            <a:ln>
              <a:noFill/>
            </a:ln>
          </p:spPr>
        </p:pic>
        <p:sp>
          <p:nvSpPr>
            <p:cNvPr id="423" name="Google Shape;423;p32"/>
            <p:cNvSpPr txBox="1"/>
            <p:nvPr/>
          </p:nvSpPr>
          <p:spPr>
            <a:xfrm>
              <a:off x="2189185" y="394545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Rubik"/>
                  <a:ea typeface="Rubik"/>
                  <a:cs typeface="Rubik"/>
                  <a:sym typeface="Rubik"/>
                </a:rPr>
                <a:t>Late September </a:t>
              </a:r>
              <a:endParaRPr sz="1200" i="1">
                <a:latin typeface="Rubik"/>
                <a:ea typeface="Rubik"/>
                <a:cs typeface="Rubik"/>
                <a:sym typeface="Rubik"/>
              </a:endParaRPr>
            </a:p>
          </p:txBody>
        </p:sp>
      </p:grpSp>
      <p:grpSp>
        <p:nvGrpSpPr>
          <p:cNvPr id="424" name="Google Shape;424;p32"/>
          <p:cNvGrpSpPr/>
          <p:nvPr/>
        </p:nvGrpSpPr>
        <p:grpSpPr>
          <a:xfrm>
            <a:off x="3906042" y="2006625"/>
            <a:ext cx="1531800" cy="2796225"/>
            <a:chOff x="4096844" y="2006625"/>
            <a:chExt cx="1531800" cy="2796225"/>
          </a:xfrm>
        </p:grpSpPr>
        <p:sp>
          <p:nvSpPr>
            <p:cNvPr id="425" name="Google Shape;425;p32"/>
            <p:cNvSpPr txBox="1"/>
            <p:nvPr/>
          </p:nvSpPr>
          <p:spPr>
            <a:xfrm>
              <a:off x="4096844" y="295680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ubik"/>
                  <a:ea typeface="Rubik"/>
                  <a:cs typeface="Rubik"/>
                  <a:sym typeface="Rubik"/>
                </a:rPr>
                <a:t>Bringing 10 more communities into the network</a:t>
              </a:r>
              <a:endParaRPr sz="1200">
                <a:latin typeface="Rubik"/>
                <a:ea typeface="Rubik"/>
                <a:cs typeface="Rubik"/>
                <a:sym typeface="Rubik"/>
              </a:endParaRPr>
            </a:p>
          </p:txBody>
        </p:sp>
        <p:sp>
          <p:nvSpPr>
            <p:cNvPr id="426" name="Google Shape;426;p32"/>
            <p:cNvSpPr txBox="1"/>
            <p:nvPr/>
          </p:nvSpPr>
          <p:spPr>
            <a:xfrm>
              <a:off x="4096844" y="2006625"/>
              <a:ext cx="15318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Rubik"/>
                  <a:ea typeface="Rubik"/>
                  <a:cs typeface="Rubik"/>
                  <a:sym typeface="Rubik"/>
                </a:rPr>
                <a:t>Cohort II of Rural Innovation Initiative</a:t>
              </a:r>
              <a:endParaRPr sz="1200" b="1">
                <a:latin typeface="Rubik"/>
                <a:ea typeface="Rubik"/>
                <a:cs typeface="Rubik"/>
                <a:sym typeface="Rubik"/>
              </a:endParaRPr>
            </a:p>
            <a:p>
              <a:pPr marL="0" lvl="0" indent="0" algn="ctr" rtl="0">
                <a:spcBef>
                  <a:spcPts val="0"/>
                </a:spcBef>
                <a:spcAft>
                  <a:spcPts val="0"/>
                </a:spcAft>
                <a:buNone/>
              </a:pPr>
              <a:endParaRPr sz="1200" b="1">
                <a:latin typeface="Rubik"/>
                <a:ea typeface="Rubik"/>
                <a:cs typeface="Rubik"/>
                <a:sym typeface="Rubik"/>
              </a:endParaRPr>
            </a:p>
          </p:txBody>
        </p:sp>
        <p:cxnSp>
          <p:nvCxnSpPr>
            <p:cNvPr id="427" name="Google Shape;427;p32"/>
            <p:cNvCxnSpPr/>
            <p:nvPr/>
          </p:nvCxnSpPr>
          <p:spPr>
            <a:xfrm>
              <a:off x="4096844" y="2825550"/>
              <a:ext cx="1531800" cy="0"/>
            </a:xfrm>
            <a:prstGeom prst="straightConnector1">
              <a:avLst/>
            </a:prstGeom>
            <a:noFill/>
            <a:ln w="9525" cap="flat" cmpd="sng">
              <a:solidFill>
                <a:srgbClr val="092E39"/>
              </a:solidFill>
              <a:prstDash val="solid"/>
              <a:round/>
              <a:headEnd type="none" w="med" len="med"/>
              <a:tailEnd type="none" w="med" len="med"/>
            </a:ln>
          </p:spPr>
        </p:cxnSp>
        <p:sp>
          <p:nvSpPr>
            <p:cNvPr id="428" name="Google Shape;428;p32"/>
            <p:cNvSpPr txBox="1"/>
            <p:nvPr/>
          </p:nvSpPr>
          <p:spPr>
            <a:xfrm>
              <a:off x="4096844" y="394545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Rubik"/>
                  <a:ea typeface="Rubik"/>
                  <a:cs typeface="Rubik"/>
                  <a:sym typeface="Rubik"/>
                </a:rPr>
                <a:t>October -</a:t>
              </a:r>
              <a:endParaRPr sz="1200" i="1">
                <a:latin typeface="Rubik"/>
                <a:ea typeface="Rubik"/>
                <a:cs typeface="Rubik"/>
                <a:sym typeface="Rubik"/>
              </a:endParaRPr>
            </a:p>
            <a:p>
              <a:pPr marL="0" lvl="0" indent="0" algn="ctr" rtl="0">
                <a:spcBef>
                  <a:spcPts val="0"/>
                </a:spcBef>
                <a:spcAft>
                  <a:spcPts val="0"/>
                </a:spcAft>
                <a:buNone/>
              </a:pPr>
              <a:r>
                <a:rPr lang="en" sz="1200" i="1">
                  <a:latin typeface="Rubik"/>
                  <a:ea typeface="Rubik"/>
                  <a:cs typeface="Rubik"/>
                  <a:sym typeface="Rubik"/>
                </a:rPr>
                <a:t>December</a:t>
              </a:r>
              <a:endParaRPr sz="1200" i="1">
                <a:latin typeface="Rubik"/>
                <a:ea typeface="Rubik"/>
                <a:cs typeface="Rubik"/>
                <a:sym typeface="Rubik"/>
              </a:endParaRPr>
            </a:p>
          </p:txBody>
        </p:sp>
      </p:grpSp>
      <p:grpSp>
        <p:nvGrpSpPr>
          <p:cNvPr id="429" name="Google Shape;429;p32"/>
          <p:cNvGrpSpPr/>
          <p:nvPr/>
        </p:nvGrpSpPr>
        <p:grpSpPr>
          <a:xfrm>
            <a:off x="202624" y="1091174"/>
            <a:ext cx="1677667" cy="3711676"/>
            <a:chOff x="202624" y="1091174"/>
            <a:chExt cx="1677667" cy="3711676"/>
          </a:xfrm>
        </p:grpSpPr>
        <p:sp>
          <p:nvSpPr>
            <p:cNvPr id="430" name="Google Shape;430;p32"/>
            <p:cNvSpPr txBox="1"/>
            <p:nvPr/>
          </p:nvSpPr>
          <p:spPr>
            <a:xfrm>
              <a:off x="206257" y="2956800"/>
              <a:ext cx="16704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ubik"/>
                  <a:ea typeface="Rubik"/>
                  <a:cs typeface="Rubik"/>
                  <a:sym typeface="Rubik"/>
                </a:rPr>
                <a:t>Identifying opportunity across Rural America</a:t>
              </a:r>
              <a:endParaRPr sz="1200">
                <a:latin typeface="Rubik"/>
                <a:ea typeface="Rubik"/>
                <a:cs typeface="Rubik"/>
                <a:sym typeface="Rubik"/>
              </a:endParaRPr>
            </a:p>
          </p:txBody>
        </p:sp>
        <p:sp>
          <p:nvSpPr>
            <p:cNvPr id="431" name="Google Shape;431;p32"/>
            <p:cNvSpPr txBox="1"/>
            <p:nvPr/>
          </p:nvSpPr>
          <p:spPr>
            <a:xfrm>
              <a:off x="275557" y="2006625"/>
              <a:ext cx="15318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Rubik"/>
                  <a:ea typeface="Rubik"/>
                  <a:cs typeface="Rubik"/>
                  <a:sym typeface="Rubik"/>
                </a:rPr>
                <a:t>Rural Opportunity Map</a:t>
              </a:r>
              <a:endParaRPr sz="1200" b="1">
                <a:latin typeface="Rubik"/>
                <a:ea typeface="Rubik"/>
                <a:cs typeface="Rubik"/>
                <a:sym typeface="Rubik"/>
              </a:endParaRPr>
            </a:p>
            <a:p>
              <a:pPr marL="0" lvl="0" indent="0" algn="ctr" rtl="0">
                <a:spcBef>
                  <a:spcPts val="0"/>
                </a:spcBef>
                <a:spcAft>
                  <a:spcPts val="0"/>
                </a:spcAft>
                <a:buNone/>
              </a:pPr>
              <a:endParaRPr sz="1200" b="1">
                <a:latin typeface="Rubik"/>
                <a:ea typeface="Rubik"/>
                <a:cs typeface="Rubik"/>
                <a:sym typeface="Rubik"/>
              </a:endParaRPr>
            </a:p>
          </p:txBody>
        </p:sp>
        <p:cxnSp>
          <p:nvCxnSpPr>
            <p:cNvPr id="432" name="Google Shape;432;p32"/>
            <p:cNvCxnSpPr/>
            <p:nvPr/>
          </p:nvCxnSpPr>
          <p:spPr>
            <a:xfrm>
              <a:off x="275557" y="2825550"/>
              <a:ext cx="1531800" cy="0"/>
            </a:xfrm>
            <a:prstGeom prst="straightConnector1">
              <a:avLst/>
            </a:prstGeom>
            <a:noFill/>
            <a:ln w="9525" cap="flat" cmpd="sng">
              <a:solidFill>
                <a:srgbClr val="092E39"/>
              </a:solidFill>
              <a:prstDash val="solid"/>
              <a:round/>
              <a:headEnd type="none" w="med" len="med"/>
              <a:tailEnd type="none" w="med" len="med"/>
            </a:ln>
          </p:spPr>
        </p:cxnSp>
        <p:pic>
          <p:nvPicPr>
            <p:cNvPr id="433" name="Google Shape;433;p32"/>
            <p:cNvPicPr preferRelativeResize="0"/>
            <p:nvPr/>
          </p:nvPicPr>
          <p:blipFill rotWithShape="1">
            <a:blip r:embed="rId4">
              <a:alphaModFix/>
            </a:blip>
            <a:srcRect t="5265" r="3063" b="19506"/>
            <a:stretch/>
          </p:blipFill>
          <p:spPr>
            <a:xfrm>
              <a:off x="202624" y="1091174"/>
              <a:ext cx="1677667" cy="598100"/>
            </a:xfrm>
            <a:prstGeom prst="rect">
              <a:avLst/>
            </a:prstGeom>
            <a:noFill/>
            <a:ln>
              <a:noFill/>
            </a:ln>
          </p:spPr>
        </p:pic>
        <p:sp>
          <p:nvSpPr>
            <p:cNvPr id="434" name="Google Shape;434;p32"/>
            <p:cNvSpPr txBox="1"/>
            <p:nvPr/>
          </p:nvSpPr>
          <p:spPr>
            <a:xfrm>
              <a:off x="275557" y="394545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Rubik"/>
                  <a:ea typeface="Rubik"/>
                  <a:cs typeface="Rubik"/>
                  <a:sym typeface="Rubik"/>
                </a:rPr>
                <a:t>Beta launch last month</a:t>
              </a:r>
              <a:endParaRPr sz="1200" i="1">
                <a:latin typeface="Rubik"/>
                <a:ea typeface="Rubik"/>
                <a:cs typeface="Rubik"/>
                <a:sym typeface="Rubik"/>
              </a:endParaRPr>
            </a:p>
          </p:txBody>
        </p:sp>
      </p:grpSp>
      <p:grpSp>
        <p:nvGrpSpPr>
          <p:cNvPr id="435" name="Google Shape;435;p32"/>
          <p:cNvGrpSpPr/>
          <p:nvPr/>
        </p:nvGrpSpPr>
        <p:grpSpPr>
          <a:xfrm>
            <a:off x="5686452" y="2006625"/>
            <a:ext cx="1531800" cy="2796225"/>
            <a:chOff x="4096844" y="2006625"/>
            <a:chExt cx="1531800" cy="2796225"/>
          </a:xfrm>
        </p:grpSpPr>
        <p:sp>
          <p:nvSpPr>
            <p:cNvPr id="436" name="Google Shape;436;p32"/>
            <p:cNvSpPr txBox="1"/>
            <p:nvPr/>
          </p:nvSpPr>
          <p:spPr>
            <a:xfrm>
              <a:off x="4096844" y="295680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ubik"/>
                  <a:ea typeface="Rubik"/>
                  <a:cs typeface="Rubik"/>
                  <a:sym typeface="Rubik"/>
                </a:rPr>
                <a:t>Providing broadband planning services to 6+ communities</a:t>
              </a:r>
              <a:endParaRPr sz="1200">
                <a:latin typeface="Rubik"/>
                <a:ea typeface="Rubik"/>
                <a:cs typeface="Rubik"/>
                <a:sym typeface="Rubik"/>
              </a:endParaRPr>
            </a:p>
          </p:txBody>
        </p:sp>
        <p:sp>
          <p:nvSpPr>
            <p:cNvPr id="437" name="Google Shape;437;p32"/>
            <p:cNvSpPr txBox="1"/>
            <p:nvPr/>
          </p:nvSpPr>
          <p:spPr>
            <a:xfrm>
              <a:off x="4096844" y="2006625"/>
              <a:ext cx="15318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Rubik"/>
                  <a:ea typeface="Rubik"/>
                  <a:cs typeface="Rubik"/>
                  <a:sym typeface="Rubik"/>
                </a:rPr>
                <a:t>USDA RCDI Broadband Agreement</a:t>
              </a:r>
              <a:endParaRPr sz="1200" b="1">
                <a:latin typeface="Rubik"/>
                <a:ea typeface="Rubik"/>
                <a:cs typeface="Rubik"/>
                <a:sym typeface="Rubik"/>
              </a:endParaRPr>
            </a:p>
            <a:p>
              <a:pPr marL="0" lvl="0" indent="0" algn="ctr" rtl="0">
                <a:spcBef>
                  <a:spcPts val="0"/>
                </a:spcBef>
                <a:spcAft>
                  <a:spcPts val="0"/>
                </a:spcAft>
                <a:buNone/>
              </a:pPr>
              <a:endParaRPr sz="1200" b="1">
                <a:latin typeface="Rubik"/>
                <a:ea typeface="Rubik"/>
                <a:cs typeface="Rubik"/>
                <a:sym typeface="Rubik"/>
              </a:endParaRPr>
            </a:p>
          </p:txBody>
        </p:sp>
        <p:cxnSp>
          <p:nvCxnSpPr>
            <p:cNvPr id="438" name="Google Shape;438;p32"/>
            <p:cNvCxnSpPr/>
            <p:nvPr/>
          </p:nvCxnSpPr>
          <p:spPr>
            <a:xfrm>
              <a:off x="4096844" y="2825550"/>
              <a:ext cx="1531800" cy="0"/>
            </a:xfrm>
            <a:prstGeom prst="straightConnector1">
              <a:avLst/>
            </a:prstGeom>
            <a:noFill/>
            <a:ln w="9525" cap="flat" cmpd="sng">
              <a:solidFill>
                <a:srgbClr val="092E39"/>
              </a:solidFill>
              <a:prstDash val="solid"/>
              <a:round/>
              <a:headEnd type="none" w="med" len="med"/>
              <a:tailEnd type="none" w="med" len="med"/>
            </a:ln>
          </p:spPr>
        </p:cxnSp>
        <p:sp>
          <p:nvSpPr>
            <p:cNvPr id="439" name="Google Shape;439;p32"/>
            <p:cNvSpPr txBox="1"/>
            <p:nvPr/>
          </p:nvSpPr>
          <p:spPr>
            <a:xfrm>
              <a:off x="4096844" y="394545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Rubik"/>
                  <a:ea typeface="Rubik"/>
                  <a:cs typeface="Rubik"/>
                  <a:sym typeface="Rubik"/>
                </a:rPr>
                <a:t>Winter 2019–2020</a:t>
              </a:r>
              <a:endParaRPr sz="1200" i="1">
                <a:latin typeface="Rubik"/>
                <a:ea typeface="Rubik"/>
                <a:cs typeface="Rubik"/>
                <a:sym typeface="Rubik"/>
              </a:endParaRPr>
            </a:p>
          </p:txBody>
        </p:sp>
      </p:grpSp>
      <p:grpSp>
        <p:nvGrpSpPr>
          <p:cNvPr id="440" name="Google Shape;440;p32"/>
          <p:cNvGrpSpPr/>
          <p:nvPr/>
        </p:nvGrpSpPr>
        <p:grpSpPr>
          <a:xfrm>
            <a:off x="7463594" y="2006625"/>
            <a:ext cx="1531800" cy="2796225"/>
            <a:chOff x="7463594" y="2006625"/>
            <a:chExt cx="1531800" cy="2796225"/>
          </a:xfrm>
        </p:grpSpPr>
        <p:sp>
          <p:nvSpPr>
            <p:cNvPr id="441" name="Google Shape;441;p32"/>
            <p:cNvSpPr txBox="1"/>
            <p:nvPr/>
          </p:nvSpPr>
          <p:spPr>
            <a:xfrm>
              <a:off x="7463594" y="295680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ubik"/>
                  <a:ea typeface="Rubik"/>
                  <a:cs typeface="Rubik"/>
                  <a:sym typeface="Rubik"/>
                </a:rPr>
                <a:t>Launch of Rural Innovation Network platform and early resources</a:t>
              </a:r>
              <a:endParaRPr sz="1200">
                <a:latin typeface="Rubik"/>
                <a:ea typeface="Rubik"/>
                <a:cs typeface="Rubik"/>
                <a:sym typeface="Rubik"/>
              </a:endParaRPr>
            </a:p>
          </p:txBody>
        </p:sp>
        <p:sp>
          <p:nvSpPr>
            <p:cNvPr id="442" name="Google Shape;442;p32"/>
            <p:cNvSpPr txBox="1"/>
            <p:nvPr/>
          </p:nvSpPr>
          <p:spPr>
            <a:xfrm>
              <a:off x="7463594" y="2006625"/>
              <a:ext cx="1531800" cy="79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Rubik"/>
                  <a:ea typeface="Rubik"/>
                  <a:cs typeface="Rubik"/>
                  <a:sym typeface="Rubik"/>
                </a:rPr>
                <a:t>Rural Innovation Network </a:t>
              </a:r>
              <a:endParaRPr sz="1200" b="1">
                <a:latin typeface="Rubik"/>
                <a:ea typeface="Rubik"/>
                <a:cs typeface="Rubik"/>
                <a:sym typeface="Rubik"/>
              </a:endParaRPr>
            </a:p>
          </p:txBody>
        </p:sp>
        <p:cxnSp>
          <p:nvCxnSpPr>
            <p:cNvPr id="443" name="Google Shape;443;p32"/>
            <p:cNvCxnSpPr/>
            <p:nvPr/>
          </p:nvCxnSpPr>
          <p:spPr>
            <a:xfrm>
              <a:off x="7463594" y="2825550"/>
              <a:ext cx="1531800" cy="0"/>
            </a:xfrm>
            <a:prstGeom prst="straightConnector1">
              <a:avLst/>
            </a:prstGeom>
            <a:noFill/>
            <a:ln w="9525" cap="flat" cmpd="sng">
              <a:solidFill>
                <a:srgbClr val="092E39"/>
              </a:solidFill>
              <a:prstDash val="solid"/>
              <a:round/>
              <a:headEnd type="none" w="med" len="med"/>
              <a:tailEnd type="none" w="med" len="med"/>
            </a:ln>
          </p:spPr>
        </p:cxnSp>
        <p:sp>
          <p:nvSpPr>
            <p:cNvPr id="444" name="Google Shape;444;p32"/>
            <p:cNvSpPr txBox="1"/>
            <p:nvPr/>
          </p:nvSpPr>
          <p:spPr>
            <a:xfrm>
              <a:off x="7463594" y="3945450"/>
              <a:ext cx="15318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latin typeface="Rubik"/>
                  <a:ea typeface="Rubik"/>
                  <a:cs typeface="Rubik"/>
                  <a:sym typeface="Rubik"/>
                </a:rPr>
                <a:t>Fall 2019 though mid-2020</a:t>
              </a:r>
              <a:endParaRPr sz="1200" i="1">
                <a:latin typeface="Rubik"/>
                <a:ea typeface="Rubik"/>
                <a:cs typeface="Rubik"/>
                <a:sym typeface="Rubik"/>
              </a:endParaRPr>
            </a:p>
          </p:txBody>
        </p:sp>
      </p:grpSp>
      <p:pic>
        <p:nvPicPr>
          <p:cNvPr id="445" name="Google Shape;445;p32"/>
          <p:cNvPicPr preferRelativeResize="0"/>
          <p:nvPr/>
        </p:nvPicPr>
        <p:blipFill>
          <a:blip r:embed="rId5">
            <a:alphaModFix/>
          </a:blip>
          <a:stretch>
            <a:fillRect/>
          </a:stretch>
        </p:blipFill>
        <p:spPr>
          <a:xfrm>
            <a:off x="7318374" y="1043575"/>
            <a:ext cx="1743627" cy="909051"/>
          </a:xfrm>
          <a:prstGeom prst="rect">
            <a:avLst/>
          </a:prstGeom>
          <a:noFill/>
          <a:ln>
            <a:noFill/>
          </a:ln>
        </p:spPr>
      </p:pic>
      <p:pic>
        <p:nvPicPr>
          <p:cNvPr id="446" name="Google Shape;446;p32"/>
          <p:cNvPicPr preferRelativeResize="0"/>
          <p:nvPr/>
        </p:nvPicPr>
        <p:blipFill>
          <a:blip r:embed="rId6">
            <a:alphaModFix/>
          </a:blip>
          <a:stretch>
            <a:fillRect/>
          </a:stretch>
        </p:blipFill>
        <p:spPr>
          <a:xfrm>
            <a:off x="5779475" y="991375"/>
            <a:ext cx="1345751" cy="909050"/>
          </a:xfrm>
          <a:prstGeom prst="rect">
            <a:avLst/>
          </a:prstGeom>
          <a:noFill/>
          <a:ln>
            <a:noFill/>
          </a:ln>
        </p:spPr>
      </p:pic>
      <p:pic>
        <p:nvPicPr>
          <p:cNvPr id="447" name="Google Shape;447;p32"/>
          <p:cNvPicPr preferRelativeResize="0"/>
          <p:nvPr/>
        </p:nvPicPr>
        <p:blipFill>
          <a:blip r:embed="rId7">
            <a:alphaModFix/>
          </a:blip>
          <a:stretch>
            <a:fillRect/>
          </a:stretch>
        </p:blipFill>
        <p:spPr>
          <a:xfrm>
            <a:off x="3999075" y="1040197"/>
            <a:ext cx="1345749" cy="8114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3"/>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sz="2400" b="1">
                <a:solidFill>
                  <a:srgbClr val="000000"/>
                </a:solidFill>
                <a:latin typeface="Rubik"/>
                <a:ea typeface="Rubik"/>
                <a:cs typeface="Rubik"/>
                <a:sym typeface="Rubik"/>
              </a:rPr>
              <a:t>But there is still a lot of work to do...</a:t>
            </a:r>
            <a:endParaRPr>
              <a:solidFill>
                <a:srgbClr val="000000"/>
              </a:solidFill>
            </a:endParaRPr>
          </a:p>
        </p:txBody>
      </p:sp>
      <p:pic>
        <p:nvPicPr>
          <p:cNvPr id="453" name="Google Shape;453;p33"/>
          <p:cNvPicPr preferRelativeResize="0"/>
          <p:nvPr/>
        </p:nvPicPr>
        <p:blipFill>
          <a:blip r:embed="rId3">
            <a:alphaModFix/>
          </a:blip>
          <a:stretch>
            <a:fillRect/>
          </a:stretch>
        </p:blipFill>
        <p:spPr>
          <a:xfrm>
            <a:off x="573500" y="981725"/>
            <a:ext cx="6009073" cy="1995660"/>
          </a:xfrm>
          <a:prstGeom prst="rect">
            <a:avLst/>
          </a:prstGeom>
          <a:noFill/>
          <a:ln>
            <a:noFill/>
          </a:ln>
        </p:spPr>
      </p:pic>
      <p:pic>
        <p:nvPicPr>
          <p:cNvPr id="454" name="Google Shape;454;p33"/>
          <p:cNvPicPr preferRelativeResize="0"/>
          <p:nvPr/>
        </p:nvPicPr>
        <p:blipFill>
          <a:blip r:embed="rId3">
            <a:alphaModFix/>
          </a:blip>
          <a:stretch>
            <a:fillRect/>
          </a:stretch>
        </p:blipFill>
        <p:spPr>
          <a:xfrm rot="10800000">
            <a:off x="2520100" y="3058125"/>
            <a:ext cx="6312201" cy="1885699"/>
          </a:xfrm>
          <a:prstGeom prst="rect">
            <a:avLst/>
          </a:prstGeom>
          <a:noFill/>
          <a:ln>
            <a:noFill/>
          </a:ln>
        </p:spPr>
      </p:pic>
      <p:pic>
        <p:nvPicPr>
          <p:cNvPr id="455" name="Google Shape;455;p33"/>
          <p:cNvPicPr preferRelativeResize="0"/>
          <p:nvPr/>
        </p:nvPicPr>
        <p:blipFill>
          <a:blip r:embed="rId4">
            <a:alphaModFix/>
          </a:blip>
          <a:stretch>
            <a:fillRect/>
          </a:stretch>
        </p:blipFill>
        <p:spPr>
          <a:xfrm rot="-225854">
            <a:off x="5095361" y="1454235"/>
            <a:ext cx="1167379" cy="1167379"/>
          </a:xfrm>
          <a:prstGeom prst="rect">
            <a:avLst/>
          </a:prstGeom>
          <a:noFill/>
          <a:ln>
            <a:noFill/>
          </a:ln>
        </p:spPr>
      </p:pic>
      <p:sp>
        <p:nvSpPr>
          <p:cNvPr id="456" name="Google Shape;456;p33"/>
          <p:cNvSpPr txBox="1"/>
          <p:nvPr/>
        </p:nvSpPr>
        <p:spPr>
          <a:xfrm>
            <a:off x="821225" y="1417175"/>
            <a:ext cx="3878700" cy="9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i="1">
                <a:latin typeface="Average"/>
                <a:ea typeface="Average"/>
                <a:cs typeface="Average"/>
                <a:sym typeface="Average"/>
              </a:rPr>
              <a:t>Getting Real About Rural America</a:t>
            </a:r>
            <a:endParaRPr sz="2000" i="1">
              <a:latin typeface="Average"/>
              <a:ea typeface="Average"/>
              <a:cs typeface="Average"/>
              <a:sym typeface="Average"/>
            </a:endParaRPr>
          </a:p>
          <a:p>
            <a:pPr marL="0" lvl="0" indent="0" algn="l" rtl="0">
              <a:spcBef>
                <a:spcPts val="0"/>
              </a:spcBef>
              <a:spcAft>
                <a:spcPts val="0"/>
              </a:spcAft>
              <a:buNone/>
            </a:pPr>
            <a:r>
              <a:rPr lang="en" sz="2000" i="1">
                <a:latin typeface="Average"/>
                <a:ea typeface="Average"/>
                <a:cs typeface="Average"/>
                <a:sym typeface="Average"/>
              </a:rPr>
              <a:t>Nobody knows how to reverse the heartland’s decline</a:t>
            </a:r>
            <a:endParaRPr sz="2000" i="1">
              <a:latin typeface="Average"/>
              <a:ea typeface="Average"/>
              <a:cs typeface="Average"/>
              <a:sym typeface="Average"/>
            </a:endParaRPr>
          </a:p>
        </p:txBody>
      </p:sp>
      <p:sp>
        <p:nvSpPr>
          <p:cNvPr id="457" name="Google Shape;457;p33"/>
          <p:cNvSpPr txBox="1"/>
          <p:nvPr/>
        </p:nvSpPr>
        <p:spPr>
          <a:xfrm>
            <a:off x="5269500" y="3608177"/>
            <a:ext cx="3562800" cy="11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Average"/>
                <a:ea typeface="Average"/>
                <a:cs typeface="Average"/>
                <a:sym typeface="Average"/>
              </a:rPr>
              <a:t>“When we think of America, we shouldn’t think rural”</a:t>
            </a:r>
            <a:endParaRPr sz="2000">
              <a:latin typeface="Average"/>
              <a:ea typeface="Average"/>
              <a:cs typeface="Average"/>
              <a:sym typeface="Average"/>
            </a:endParaRPr>
          </a:p>
        </p:txBody>
      </p:sp>
      <p:pic>
        <p:nvPicPr>
          <p:cNvPr id="458" name="Google Shape;458;p33"/>
          <p:cNvPicPr preferRelativeResize="0"/>
          <p:nvPr/>
        </p:nvPicPr>
        <p:blipFill>
          <a:blip r:embed="rId5">
            <a:alphaModFix/>
          </a:blip>
          <a:stretch>
            <a:fillRect/>
          </a:stretch>
        </p:blipFill>
        <p:spPr>
          <a:xfrm>
            <a:off x="3198781" y="3363115"/>
            <a:ext cx="1690740" cy="1100324"/>
          </a:xfrm>
          <a:prstGeom prst="rect">
            <a:avLst/>
          </a:prstGeom>
          <a:noFill/>
          <a:ln>
            <a:noFill/>
          </a:ln>
          <a:effectLst>
            <a:outerShdw blurRad="57150" dist="19050" dir="5400000" algn="bl" rotWithShape="0">
              <a:srgbClr val="B7B7B7">
                <a:alpha val="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34"/>
          <p:cNvPicPr preferRelativeResize="0"/>
          <p:nvPr/>
        </p:nvPicPr>
        <p:blipFill rotWithShape="1">
          <a:blip r:embed="rId3">
            <a:alphaModFix/>
          </a:blip>
          <a:srcRect b="11699"/>
          <a:stretch/>
        </p:blipFill>
        <p:spPr>
          <a:xfrm>
            <a:off x="0" y="0"/>
            <a:ext cx="9143999" cy="5143502"/>
          </a:xfrm>
          <a:prstGeom prst="rect">
            <a:avLst/>
          </a:prstGeom>
          <a:noFill/>
          <a:ln>
            <a:noFill/>
          </a:ln>
        </p:spPr>
      </p:pic>
      <p:sp>
        <p:nvSpPr>
          <p:cNvPr id="464" name="Google Shape;464;p34"/>
          <p:cNvSpPr txBox="1">
            <a:spLocks noGrp="1"/>
          </p:cNvSpPr>
          <p:nvPr>
            <p:ph type="title"/>
          </p:nvPr>
        </p:nvSpPr>
        <p:spPr>
          <a:xfrm>
            <a:off x="235675" y="219108"/>
            <a:ext cx="8774100" cy="23877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4800" b="1">
                <a:latin typeface="Rubik"/>
                <a:ea typeface="Rubik"/>
                <a:cs typeface="Rubik"/>
                <a:sym typeface="Rubik"/>
              </a:rPr>
              <a:t>We </a:t>
            </a:r>
            <a:r>
              <a:rPr lang="en" sz="4800" b="1" i="1">
                <a:latin typeface="Rubik"/>
                <a:ea typeface="Rubik"/>
                <a:cs typeface="Rubik"/>
                <a:sym typeface="Rubik"/>
              </a:rPr>
              <a:t>can</a:t>
            </a:r>
            <a:r>
              <a:rPr lang="en" sz="4800" b="1">
                <a:latin typeface="Rubik"/>
                <a:ea typeface="Rubik"/>
                <a:cs typeface="Rubik"/>
                <a:sym typeface="Rubik"/>
              </a:rPr>
              <a:t> bring 21st century </a:t>
            </a:r>
            <a:endParaRPr sz="4800" b="1">
              <a:latin typeface="Rubik"/>
              <a:ea typeface="Rubik"/>
              <a:cs typeface="Rubik"/>
              <a:sym typeface="Rubik"/>
            </a:endParaRPr>
          </a:p>
          <a:p>
            <a:pPr marL="0" lvl="0" indent="0" algn="l" rtl="0">
              <a:lnSpc>
                <a:spcPct val="100000"/>
              </a:lnSpc>
              <a:spcBef>
                <a:spcPts val="0"/>
              </a:spcBef>
              <a:spcAft>
                <a:spcPts val="0"/>
              </a:spcAft>
              <a:buNone/>
            </a:pPr>
            <a:r>
              <a:rPr lang="en" sz="4800" b="1">
                <a:latin typeface="Rubik"/>
                <a:ea typeface="Rubik"/>
                <a:cs typeface="Rubik"/>
                <a:sym typeface="Rubik"/>
              </a:rPr>
              <a:t>prosperity to rural </a:t>
            </a:r>
            <a:br>
              <a:rPr lang="en" sz="4800" b="1">
                <a:latin typeface="Rubik"/>
                <a:ea typeface="Rubik"/>
                <a:cs typeface="Rubik"/>
                <a:sym typeface="Rubik"/>
              </a:rPr>
            </a:br>
            <a:r>
              <a:rPr lang="en" sz="4800" b="1">
                <a:latin typeface="Rubik"/>
                <a:ea typeface="Rubik"/>
                <a:cs typeface="Rubik"/>
                <a:sym typeface="Rubik"/>
              </a:rPr>
              <a:t>America. </a:t>
            </a:r>
            <a:endParaRPr sz="3600" b="1">
              <a:latin typeface="Rubik"/>
              <a:ea typeface="Rubik"/>
              <a:cs typeface="Rubik"/>
              <a:sym typeface="Rubik"/>
            </a:endParaRPr>
          </a:p>
        </p:txBody>
      </p:sp>
      <p:sp>
        <p:nvSpPr>
          <p:cNvPr id="465" name="Google Shape;465;p34"/>
          <p:cNvSpPr/>
          <p:nvPr/>
        </p:nvSpPr>
        <p:spPr>
          <a:xfrm>
            <a:off x="7879275" y="4512525"/>
            <a:ext cx="1217400" cy="5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p34"/>
          <p:cNvPicPr preferRelativeResize="0"/>
          <p:nvPr/>
        </p:nvPicPr>
        <p:blipFill>
          <a:blip r:embed="rId4">
            <a:alphaModFix/>
          </a:blip>
          <a:stretch>
            <a:fillRect/>
          </a:stretch>
        </p:blipFill>
        <p:spPr>
          <a:xfrm>
            <a:off x="8018388" y="4534825"/>
            <a:ext cx="939164" cy="482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205740" y="24019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My background</a:t>
            </a:r>
            <a:endParaRPr/>
          </a:p>
        </p:txBody>
      </p:sp>
      <p:pic>
        <p:nvPicPr>
          <p:cNvPr id="119" name="Google Shape;119;p19"/>
          <p:cNvPicPr preferRelativeResize="0"/>
          <p:nvPr/>
        </p:nvPicPr>
        <p:blipFill>
          <a:blip r:embed="rId3">
            <a:alphaModFix/>
          </a:blip>
          <a:stretch>
            <a:fillRect/>
          </a:stretch>
        </p:blipFill>
        <p:spPr>
          <a:xfrm>
            <a:off x="403400" y="1070516"/>
            <a:ext cx="1060000" cy="1060000"/>
          </a:xfrm>
          <a:prstGeom prst="rect">
            <a:avLst/>
          </a:prstGeom>
          <a:noFill/>
          <a:ln>
            <a:noFill/>
          </a:ln>
        </p:spPr>
      </p:pic>
      <p:sp>
        <p:nvSpPr>
          <p:cNvPr id="120" name="Google Shape;120;p19"/>
          <p:cNvSpPr txBox="1"/>
          <p:nvPr/>
        </p:nvSpPr>
        <p:spPr>
          <a:xfrm>
            <a:off x="347800" y="1884625"/>
            <a:ext cx="1220400" cy="5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VT State Representative &amp; Senator for 10+ years</a:t>
            </a:r>
            <a:endParaRPr sz="1100"/>
          </a:p>
          <a:p>
            <a:pPr marL="0" lvl="0" indent="0" algn="ctr" rtl="0">
              <a:spcBef>
                <a:spcPts val="0"/>
              </a:spcBef>
              <a:spcAft>
                <a:spcPts val="0"/>
              </a:spcAft>
              <a:buNone/>
            </a:pPr>
            <a:r>
              <a:rPr lang="en" sz="1100"/>
              <a:t>Enacted VT’s first broadband grant program</a:t>
            </a: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p:txBody>
      </p:sp>
      <p:sp>
        <p:nvSpPr>
          <p:cNvPr id="121" name="Google Shape;121;p19"/>
          <p:cNvSpPr txBox="1"/>
          <p:nvPr/>
        </p:nvSpPr>
        <p:spPr>
          <a:xfrm>
            <a:off x="1845956" y="2804950"/>
            <a:ext cx="1220400" cy="5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Rural entrepreneur</a:t>
            </a:r>
            <a:endParaRPr sz="1100"/>
          </a:p>
          <a:p>
            <a:pPr marL="0" lvl="0" indent="0" algn="ctr" rtl="0">
              <a:spcBef>
                <a:spcPts val="0"/>
              </a:spcBef>
              <a:spcAft>
                <a:spcPts val="0"/>
              </a:spcAft>
              <a:buNone/>
            </a:pPr>
            <a:r>
              <a:rPr lang="en" sz="1100"/>
              <a:t>Director of Marketing at Logic Associates; helped grow company to over 100 employees</a:t>
            </a: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p:txBody>
      </p:sp>
      <p:sp>
        <p:nvSpPr>
          <p:cNvPr id="122" name="Google Shape;122;p19"/>
          <p:cNvSpPr txBox="1"/>
          <p:nvPr/>
        </p:nvSpPr>
        <p:spPr>
          <a:xfrm>
            <a:off x="3561288" y="2130525"/>
            <a:ext cx="1518000" cy="5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National Director</a:t>
            </a:r>
            <a:endParaRPr sz="1100"/>
          </a:p>
          <a:p>
            <a:pPr marL="0" lvl="0" indent="0" algn="ctr" rtl="0">
              <a:spcBef>
                <a:spcPts val="0"/>
              </a:spcBef>
              <a:spcAft>
                <a:spcPts val="0"/>
              </a:spcAft>
              <a:buNone/>
            </a:pPr>
            <a:r>
              <a:rPr lang="en" sz="1100"/>
              <a:t>Led PowerUP initiative to bridge rural digital divide</a:t>
            </a:r>
            <a:endParaRPr sz="1100"/>
          </a:p>
        </p:txBody>
      </p:sp>
      <p:sp>
        <p:nvSpPr>
          <p:cNvPr id="123" name="Google Shape;123;p19"/>
          <p:cNvSpPr txBox="1"/>
          <p:nvPr/>
        </p:nvSpPr>
        <p:spPr>
          <a:xfrm>
            <a:off x="5594063" y="3072988"/>
            <a:ext cx="1220400" cy="5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Director of Community Affairs</a:t>
            </a:r>
            <a:endParaRPr sz="1100" b="1"/>
          </a:p>
          <a:p>
            <a:pPr marL="0" lvl="0" indent="0" algn="ctr" rtl="0">
              <a:spcBef>
                <a:spcPts val="0"/>
              </a:spcBef>
              <a:spcAft>
                <a:spcPts val="0"/>
              </a:spcAft>
              <a:buNone/>
            </a:pPr>
            <a:r>
              <a:rPr lang="en" sz="1100"/>
              <a:t>Based in VT, led all US philanthropy and engagement for Google FIber rollout</a:t>
            </a:r>
            <a:endParaRPr sz="1100"/>
          </a:p>
        </p:txBody>
      </p:sp>
      <p:sp>
        <p:nvSpPr>
          <p:cNvPr id="124" name="Google Shape;124;p19"/>
          <p:cNvSpPr txBox="1"/>
          <p:nvPr/>
        </p:nvSpPr>
        <p:spPr>
          <a:xfrm>
            <a:off x="7301012" y="2157600"/>
            <a:ext cx="1687800" cy="5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Founder</a:t>
            </a:r>
            <a:endParaRPr sz="1100" b="1"/>
          </a:p>
          <a:p>
            <a:pPr marL="0" lvl="0" indent="0" algn="ctr" rtl="0">
              <a:spcBef>
                <a:spcPts val="0"/>
              </a:spcBef>
              <a:spcAft>
                <a:spcPts val="0"/>
              </a:spcAft>
              <a:buNone/>
            </a:pPr>
            <a:r>
              <a:rPr lang="en" sz="1100"/>
              <a:t>Focused on promoting economic development in Rural America</a:t>
            </a:r>
            <a:endParaRPr sz="1100"/>
          </a:p>
        </p:txBody>
      </p:sp>
      <p:cxnSp>
        <p:nvCxnSpPr>
          <p:cNvPr id="125" name="Google Shape;125;p19"/>
          <p:cNvCxnSpPr>
            <a:stCxn id="119" idx="3"/>
            <a:endCxn id="121" idx="1"/>
          </p:cNvCxnSpPr>
          <p:nvPr/>
        </p:nvCxnSpPr>
        <p:spPr>
          <a:xfrm>
            <a:off x="1463400" y="1600516"/>
            <a:ext cx="382500" cy="1466100"/>
          </a:xfrm>
          <a:prstGeom prst="curvedConnector3">
            <a:avLst>
              <a:gd name="adj1" fmla="val 50007"/>
            </a:avLst>
          </a:prstGeom>
          <a:noFill/>
          <a:ln w="9525" cap="flat" cmpd="sng">
            <a:solidFill>
              <a:schemeClr val="dk2"/>
            </a:solidFill>
            <a:prstDash val="solid"/>
            <a:round/>
            <a:headEnd type="none" w="med" len="med"/>
            <a:tailEnd type="triangle" w="med" len="med"/>
          </a:ln>
        </p:spPr>
      </p:cxnSp>
      <p:cxnSp>
        <p:nvCxnSpPr>
          <p:cNvPr id="126" name="Google Shape;126;p19"/>
          <p:cNvCxnSpPr>
            <a:stCxn id="121" idx="3"/>
            <a:endCxn id="122" idx="1"/>
          </p:cNvCxnSpPr>
          <p:nvPr/>
        </p:nvCxnSpPr>
        <p:spPr>
          <a:xfrm rot="10800000" flipH="1">
            <a:off x="3066356" y="2392300"/>
            <a:ext cx="495000" cy="674400"/>
          </a:xfrm>
          <a:prstGeom prst="curvedConnector3">
            <a:avLst>
              <a:gd name="adj1" fmla="val 49993"/>
            </a:avLst>
          </a:prstGeom>
          <a:noFill/>
          <a:ln w="9525" cap="flat" cmpd="sng">
            <a:solidFill>
              <a:schemeClr val="dk2"/>
            </a:solidFill>
            <a:prstDash val="solid"/>
            <a:round/>
            <a:headEnd type="none" w="med" len="med"/>
            <a:tailEnd type="triangle" w="med" len="med"/>
          </a:ln>
        </p:spPr>
      </p:cxnSp>
      <p:cxnSp>
        <p:nvCxnSpPr>
          <p:cNvPr id="127" name="Google Shape;127;p19"/>
          <p:cNvCxnSpPr>
            <a:stCxn id="128" idx="3"/>
            <a:endCxn id="123" idx="1"/>
          </p:cNvCxnSpPr>
          <p:nvPr/>
        </p:nvCxnSpPr>
        <p:spPr>
          <a:xfrm>
            <a:off x="5146148" y="1836294"/>
            <a:ext cx="447900" cy="1498500"/>
          </a:xfrm>
          <a:prstGeom prst="curvedConnector3">
            <a:avLst>
              <a:gd name="adj1" fmla="val 50002"/>
            </a:avLst>
          </a:prstGeom>
          <a:noFill/>
          <a:ln w="9525" cap="flat" cmpd="sng">
            <a:solidFill>
              <a:schemeClr val="dk2"/>
            </a:solidFill>
            <a:prstDash val="solid"/>
            <a:round/>
            <a:headEnd type="none" w="med" len="med"/>
            <a:tailEnd type="triangle" w="med" len="med"/>
          </a:ln>
        </p:spPr>
      </p:cxnSp>
      <p:cxnSp>
        <p:nvCxnSpPr>
          <p:cNvPr id="129" name="Google Shape;129;p19"/>
          <p:cNvCxnSpPr>
            <a:stCxn id="123" idx="3"/>
            <a:endCxn id="130" idx="1"/>
          </p:cNvCxnSpPr>
          <p:nvPr/>
        </p:nvCxnSpPr>
        <p:spPr>
          <a:xfrm rot="10800000" flipH="1">
            <a:off x="6814463" y="1836238"/>
            <a:ext cx="614700" cy="1498500"/>
          </a:xfrm>
          <a:prstGeom prst="curvedConnector3">
            <a:avLst>
              <a:gd name="adj1" fmla="val 50008"/>
            </a:avLst>
          </a:prstGeom>
          <a:noFill/>
          <a:ln w="9525" cap="flat" cmpd="sng">
            <a:solidFill>
              <a:schemeClr val="dk2"/>
            </a:solidFill>
            <a:prstDash val="solid"/>
            <a:round/>
            <a:headEnd type="none" w="med" len="med"/>
            <a:tailEnd type="triangle" w="med" len="med"/>
          </a:ln>
        </p:spPr>
      </p:cxnSp>
      <p:pic>
        <p:nvPicPr>
          <p:cNvPr id="131" name="Google Shape;131;p19"/>
          <p:cNvPicPr preferRelativeResize="0"/>
          <p:nvPr/>
        </p:nvPicPr>
        <p:blipFill>
          <a:blip r:embed="rId4">
            <a:alphaModFix/>
          </a:blip>
          <a:stretch>
            <a:fillRect/>
          </a:stretch>
        </p:blipFill>
        <p:spPr>
          <a:xfrm>
            <a:off x="5594051" y="2571751"/>
            <a:ext cx="1331575" cy="434209"/>
          </a:xfrm>
          <a:prstGeom prst="rect">
            <a:avLst/>
          </a:prstGeom>
          <a:noFill/>
          <a:ln>
            <a:noFill/>
          </a:ln>
        </p:spPr>
      </p:pic>
      <p:pic>
        <p:nvPicPr>
          <p:cNvPr id="128" name="Google Shape;128;p19"/>
          <p:cNvPicPr preferRelativeResize="0"/>
          <p:nvPr/>
        </p:nvPicPr>
        <p:blipFill>
          <a:blip r:embed="rId5">
            <a:alphaModFix/>
          </a:blip>
          <a:stretch>
            <a:fillRect/>
          </a:stretch>
        </p:blipFill>
        <p:spPr>
          <a:xfrm>
            <a:off x="3448913" y="1442844"/>
            <a:ext cx="1697235" cy="786900"/>
          </a:xfrm>
          <a:prstGeom prst="rect">
            <a:avLst/>
          </a:prstGeom>
          <a:noFill/>
          <a:ln>
            <a:noFill/>
          </a:ln>
        </p:spPr>
      </p:pic>
      <p:pic>
        <p:nvPicPr>
          <p:cNvPr id="130" name="Google Shape;130;p19"/>
          <p:cNvPicPr preferRelativeResize="0"/>
          <p:nvPr/>
        </p:nvPicPr>
        <p:blipFill>
          <a:blip r:embed="rId6">
            <a:alphaModFix/>
          </a:blip>
          <a:stretch>
            <a:fillRect/>
          </a:stretch>
        </p:blipFill>
        <p:spPr>
          <a:xfrm>
            <a:off x="7429261" y="1507425"/>
            <a:ext cx="1279419" cy="657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b="1">
                <a:solidFill>
                  <a:srgbClr val="000000"/>
                </a:solidFill>
                <a:latin typeface="Rubik"/>
                <a:ea typeface="Rubik"/>
                <a:cs typeface="Rubik"/>
                <a:sym typeface="Rubik"/>
              </a:rPr>
              <a:t>The US is struggling with a rural opportunity gap . . .</a:t>
            </a:r>
            <a:endParaRPr b="1">
              <a:solidFill>
                <a:srgbClr val="000000"/>
              </a:solidFill>
              <a:latin typeface="Rubik"/>
              <a:ea typeface="Rubik"/>
              <a:cs typeface="Rubik"/>
              <a:sym typeface="Rubik"/>
            </a:endParaRPr>
          </a:p>
        </p:txBody>
      </p:sp>
      <p:pic>
        <p:nvPicPr>
          <p:cNvPr id="137" name="Google Shape;137;p20"/>
          <p:cNvPicPr preferRelativeResize="0"/>
          <p:nvPr/>
        </p:nvPicPr>
        <p:blipFill rotWithShape="1">
          <a:blip r:embed="rId3">
            <a:alphaModFix/>
          </a:blip>
          <a:srcRect b="8917"/>
          <a:stretch/>
        </p:blipFill>
        <p:spPr>
          <a:xfrm>
            <a:off x="4652025" y="1631075"/>
            <a:ext cx="3777075" cy="2649450"/>
          </a:xfrm>
          <a:prstGeom prst="rect">
            <a:avLst/>
          </a:prstGeom>
          <a:noFill/>
          <a:ln w="28575" cap="flat" cmpd="sng">
            <a:solidFill>
              <a:srgbClr val="000000"/>
            </a:solidFill>
            <a:prstDash val="solid"/>
            <a:round/>
            <a:headEnd type="none" w="sm" len="sm"/>
            <a:tailEnd type="none" w="sm" len="sm"/>
          </a:ln>
        </p:spPr>
      </p:pic>
      <p:pic>
        <p:nvPicPr>
          <p:cNvPr id="138" name="Google Shape;138;p20"/>
          <p:cNvPicPr preferRelativeResize="0"/>
          <p:nvPr/>
        </p:nvPicPr>
        <p:blipFill>
          <a:blip r:embed="rId4">
            <a:alphaModFix/>
          </a:blip>
          <a:stretch>
            <a:fillRect/>
          </a:stretch>
        </p:blipFill>
        <p:spPr>
          <a:xfrm>
            <a:off x="586700" y="1123625"/>
            <a:ext cx="3552949" cy="3664351"/>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b="1">
                <a:solidFill>
                  <a:srgbClr val="000000"/>
                </a:solidFill>
                <a:latin typeface="Rubik"/>
                <a:ea typeface="Rubik"/>
                <a:cs typeface="Rubik"/>
                <a:sym typeface="Rubik"/>
              </a:rPr>
              <a:t>. . . that continues to widen</a:t>
            </a:r>
            <a:endParaRPr b="1">
              <a:solidFill>
                <a:srgbClr val="000000"/>
              </a:solidFill>
              <a:latin typeface="Rubik"/>
              <a:ea typeface="Rubik"/>
              <a:cs typeface="Rubik"/>
              <a:sym typeface="Rubik"/>
            </a:endParaRPr>
          </a:p>
        </p:txBody>
      </p:sp>
      <p:grpSp>
        <p:nvGrpSpPr>
          <p:cNvPr id="144" name="Google Shape;144;p21"/>
          <p:cNvGrpSpPr/>
          <p:nvPr/>
        </p:nvGrpSpPr>
        <p:grpSpPr>
          <a:xfrm>
            <a:off x="148400" y="1175443"/>
            <a:ext cx="7284439" cy="3758701"/>
            <a:chOff x="309875" y="1524000"/>
            <a:chExt cx="5979674" cy="2931675"/>
          </a:xfrm>
        </p:grpSpPr>
        <p:pic>
          <p:nvPicPr>
            <p:cNvPr id="145" name="Google Shape;145;p21"/>
            <p:cNvPicPr preferRelativeResize="0"/>
            <p:nvPr/>
          </p:nvPicPr>
          <p:blipFill rotWithShape="1">
            <a:blip r:embed="rId3">
              <a:alphaModFix/>
            </a:blip>
            <a:srcRect l="1657" t="13137" r="3086" b="11702"/>
            <a:stretch/>
          </p:blipFill>
          <p:spPr>
            <a:xfrm>
              <a:off x="309875" y="1524000"/>
              <a:ext cx="5979674" cy="2931675"/>
            </a:xfrm>
            <a:prstGeom prst="rect">
              <a:avLst/>
            </a:prstGeom>
            <a:noFill/>
            <a:ln>
              <a:noFill/>
            </a:ln>
          </p:spPr>
        </p:pic>
        <p:sp>
          <p:nvSpPr>
            <p:cNvPr id="146" name="Google Shape;146;p21"/>
            <p:cNvSpPr/>
            <p:nvPr/>
          </p:nvSpPr>
          <p:spPr>
            <a:xfrm>
              <a:off x="879925" y="1640325"/>
              <a:ext cx="1524000" cy="100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21"/>
          <p:cNvSpPr txBox="1"/>
          <p:nvPr/>
        </p:nvSpPr>
        <p:spPr>
          <a:xfrm>
            <a:off x="180325" y="831300"/>
            <a:ext cx="61638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ubik"/>
                <a:ea typeface="Rubik"/>
                <a:cs typeface="Rubik"/>
                <a:sym typeface="Rubik"/>
              </a:rPr>
              <a:t>Employment growth by geography 1990-2017</a:t>
            </a:r>
            <a:endParaRPr sz="1200" b="1">
              <a:latin typeface="Rubik"/>
              <a:ea typeface="Rubik"/>
              <a:cs typeface="Rubik"/>
              <a:sym typeface="Rubik"/>
            </a:endParaRPr>
          </a:p>
        </p:txBody>
      </p:sp>
      <p:cxnSp>
        <p:nvCxnSpPr>
          <p:cNvPr id="148" name="Google Shape;148;p21"/>
          <p:cNvCxnSpPr/>
          <p:nvPr/>
        </p:nvCxnSpPr>
        <p:spPr>
          <a:xfrm>
            <a:off x="7672100" y="986825"/>
            <a:ext cx="156900" cy="0"/>
          </a:xfrm>
          <a:prstGeom prst="straightConnector1">
            <a:avLst/>
          </a:prstGeom>
          <a:noFill/>
          <a:ln w="28575" cap="flat" cmpd="sng">
            <a:solidFill>
              <a:srgbClr val="A1A1A1"/>
            </a:solidFill>
            <a:prstDash val="solid"/>
            <a:round/>
            <a:headEnd type="none" w="med" len="med"/>
            <a:tailEnd type="none" w="med" len="med"/>
          </a:ln>
        </p:spPr>
      </p:cxnSp>
      <p:cxnSp>
        <p:nvCxnSpPr>
          <p:cNvPr id="149" name="Google Shape;149;p21"/>
          <p:cNvCxnSpPr/>
          <p:nvPr/>
        </p:nvCxnSpPr>
        <p:spPr>
          <a:xfrm>
            <a:off x="7672100" y="1143825"/>
            <a:ext cx="156900" cy="0"/>
          </a:xfrm>
          <a:prstGeom prst="straightConnector1">
            <a:avLst/>
          </a:prstGeom>
          <a:noFill/>
          <a:ln w="28575" cap="flat" cmpd="sng">
            <a:solidFill>
              <a:srgbClr val="7698C1"/>
            </a:solidFill>
            <a:prstDash val="solid"/>
            <a:round/>
            <a:headEnd type="none" w="med" len="med"/>
            <a:tailEnd type="none" w="med" len="med"/>
          </a:ln>
        </p:spPr>
      </p:cxnSp>
      <p:cxnSp>
        <p:nvCxnSpPr>
          <p:cNvPr id="150" name="Google Shape;150;p21"/>
          <p:cNvCxnSpPr/>
          <p:nvPr/>
        </p:nvCxnSpPr>
        <p:spPr>
          <a:xfrm>
            <a:off x="7672100" y="1300825"/>
            <a:ext cx="156900" cy="0"/>
          </a:xfrm>
          <a:prstGeom prst="straightConnector1">
            <a:avLst/>
          </a:prstGeom>
          <a:noFill/>
          <a:ln w="28575" cap="flat" cmpd="sng">
            <a:solidFill>
              <a:srgbClr val="369369"/>
            </a:solidFill>
            <a:prstDash val="solid"/>
            <a:round/>
            <a:headEnd type="none" w="med" len="med"/>
            <a:tailEnd type="none" w="med" len="med"/>
          </a:ln>
        </p:spPr>
      </p:cxnSp>
      <p:cxnSp>
        <p:nvCxnSpPr>
          <p:cNvPr id="151" name="Google Shape;151;p21"/>
          <p:cNvCxnSpPr/>
          <p:nvPr/>
        </p:nvCxnSpPr>
        <p:spPr>
          <a:xfrm>
            <a:off x="7672100" y="1457825"/>
            <a:ext cx="156900" cy="0"/>
          </a:xfrm>
          <a:prstGeom prst="straightConnector1">
            <a:avLst/>
          </a:prstGeom>
          <a:noFill/>
          <a:ln w="28575" cap="flat" cmpd="sng">
            <a:solidFill>
              <a:srgbClr val="ACCDE8"/>
            </a:solidFill>
            <a:prstDash val="solid"/>
            <a:round/>
            <a:headEnd type="none" w="med" len="med"/>
            <a:tailEnd type="none" w="med" len="med"/>
          </a:ln>
        </p:spPr>
      </p:cxnSp>
      <p:cxnSp>
        <p:nvCxnSpPr>
          <p:cNvPr id="152" name="Google Shape;152;p21"/>
          <p:cNvCxnSpPr/>
          <p:nvPr/>
        </p:nvCxnSpPr>
        <p:spPr>
          <a:xfrm>
            <a:off x="7672100" y="1614825"/>
            <a:ext cx="156900" cy="0"/>
          </a:xfrm>
          <a:prstGeom prst="straightConnector1">
            <a:avLst/>
          </a:prstGeom>
          <a:noFill/>
          <a:ln w="28575" cap="flat" cmpd="sng">
            <a:solidFill>
              <a:srgbClr val="163B5B"/>
            </a:solidFill>
            <a:prstDash val="solid"/>
            <a:round/>
            <a:headEnd type="none" w="med" len="med"/>
            <a:tailEnd type="none" w="med" len="med"/>
          </a:ln>
        </p:spPr>
      </p:cxnSp>
      <p:sp>
        <p:nvSpPr>
          <p:cNvPr id="153" name="Google Shape;153;p21"/>
          <p:cNvSpPr txBox="1"/>
          <p:nvPr/>
        </p:nvSpPr>
        <p:spPr>
          <a:xfrm>
            <a:off x="7888925" y="938225"/>
            <a:ext cx="10248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latin typeface="Rubik"/>
                <a:ea typeface="Rubik"/>
                <a:cs typeface="Rubik"/>
                <a:sym typeface="Rubik"/>
              </a:rPr>
              <a:t>Suburban</a:t>
            </a:r>
            <a:endParaRPr sz="700">
              <a:latin typeface="Rubik"/>
              <a:ea typeface="Rubik"/>
              <a:cs typeface="Rubik"/>
              <a:sym typeface="Rubik"/>
            </a:endParaRPr>
          </a:p>
        </p:txBody>
      </p:sp>
      <p:sp>
        <p:nvSpPr>
          <p:cNvPr id="154" name="Google Shape;154;p21"/>
          <p:cNvSpPr txBox="1"/>
          <p:nvPr/>
        </p:nvSpPr>
        <p:spPr>
          <a:xfrm>
            <a:off x="7888925" y="1095225"/>
            <a:ext cx="11943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latin typeface="Rubik"/>
                <a:ea typeface="Rubik"/>
                <a:cs typeface="Rubik"/>
                <a:sym typeface="Rubik"/>
              </a:rPr>
              <a:t>Medium-sized cities</a:t>
            </a:r>
            <a:endParaRPr sz="700">
              <a:latin typeface="Rubik"/>
              <a:ea typeface="Rubik"/>
              <a:cs typeface="Rubik"/>
              <a:sym typeface="Rubik"/>
            </a:endParaRPr>
          </a:p>
        </p:txBody>
      </p:sp>
      <p:sp>
        <p:nvSpPr>
          <p:cNvPr id="155" name="Google Shape;155;p21"/>
          <p:cNvSpPr txBox="1"/>
          <p:nvPr/>
        </p:nvSpPr>
        <p:spPr>
          <a:xfrm>
            <a:off x="7888925" y="1252225"/>
            <a:ext cx="10248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latin typeface="Rubik"/>
                <a:ea typeface="Rubik"/>
                <a:cs typeface="Rubik"/>
                <a:sym typeface="Rubik"/>
              </a:rPr>
              <a:t>Large cities</a:t>
            </a:r>
            <a:endParaRPr sz="700">
              <a:latin typeface="Rubik"/>
              <a:ea typeface="Rubik"/>
              <a:cs typeface="Rubik"/>
              <a:sym typeface="Rubik"/>
            </a:endParaRPr>
          </a:p>
        </p:txBody>
      </p:sp>
      <p:sp>
        <p:nvSpPr>
          <p:cNvPr id="156" name="Google Shape;156;p21"/>
          <p:cNvSpPr txBox="1"/>
          <p:nvPr/>
        </p:nvSpPr>
        <p:spPr>
          <a:xfrm>
            <a:off x="7888925" y="1409225"/>
            <a:ext cx="11943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latin typeface="Rubik"/>
                <a:ea typeface="Rubik"/>
                <a:cs typeface="Rubik"/>
                <a:sym typeface="Rubik"/>
              </a:rPr>
              <a:t>Micropolitan areas</a:t>
            </a:r>
            <a:endParaRPr sz="700">
              <a:latin typeface="Rubik"/>
              <a:ea typeface="Rubik"/>
              <a:cs typeface="Rubik"/>
              <a:sym typeface="Rubik"/>
            </a:endParaRPr>
          </a:p>
        </p:txBody>
      </p:sp>
      <p:sp>
        <p:nvSpPr>
          <p:cNvPr id="157" name="Google Shape;157;p21"/>
          <p:cNvSpPr txBox="1"/>
          <p:nvPr/>
        </p:nvSpPr>
        <p:spPr>
          <a:xfrm>
            <a:off x="7888925" y="1566225"/>
            <a:ext cx="10248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latin typeface="Rubik"/>
                <a:ea typeface="Rubik"/>
                <a:cs typeface="Rubik"/>
                <a:sym typeface="Rubik"/>
              </a:rPr>
              <a:t>Rural</a:t>
            </a:r>
            <a:endParaRPr sz="700">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b="1">
                <a:solidFill>
                  <a:srgbClr val="000000"/>
                </a:solidFill>
                <a:latin typeface="Rubik"/>
                <a:ea typeface="Rubik"/>
                <a:cs typeface="Rubik"/>
                <a:sym typeface="Rubik"/>
              </a:rPr>
              <a:t>The divide has serious repercussions for rural areas </a:t>
            </a:r>
            <a:endParaRPr b="1">
              <a:solidFill>
                <a:srgbClr val="000000"/>
              </a:solidFill>
              <a:latin typeface="Rubik"/>
              <a:ea typeface="Rubik"/>
              <a:cs typeface="Rubik"/>
              <a:sym typeface="Rubik"/>
            </a:endParaRPr>
          </a:p>
        </p:txBody>
      </p:sp>
      <p:pic>
        <p:nvPicPr>
          <p:cNvPr id="163" name="Google Shape;163;p22"/>
          <p:cNvPicPr preferRelativeResize="0"/>
          <p:nvPr/>
        </p:nvPicPr>
        <p:blipFill>
          <a:blip r:embed="rId3">
            <a:alphaModFix/>
          </a:blip>
          <a:stretch>
            <a:fillRect/>
          </a:stretch>
        </p:blipFill>
        <p:spPr>
          <a:xfrm>
            <a:off x="564300" y="1065074"/>
            <a:ext cx="4490703" cy="3591899"/>
          </a:xfrm>
          <a:prstGeom prst="rect">
            <a:avLst/>
          </a:prstGeom>
          <a:noFill/>
          <a:ln>
            <a:noFill/>
          </a:ln>
        </p:spPr>
      </p:pic>
      <p:sp>
        <p:nvSpPr>
          <p:cNvPr id="164" name="Google Shape;164;p22"/>
          <p:cNvSpPr txBox="1">
            <a:spLocks noGrp="1"/>
          </p:cNvSpPr>
          <p:nvPr>
            <p:ph type="body" idx="1"/>
          </p:nvPr>
        </p:nvSpPr>
        <p:spPr>
          <a:xfrm>
            <a:off x="4900500" y="1429350"/>
            <a:ext cx="3665700" cy="1329300"/>
          </a:xfrm>
          <a:prstGeom prst="rect">
            <a:avLst/>
          </a:prstGeom>
        </p:spPr>
        <p:txBody>
          <a:bodyPr spcFirstLastPara="1" wrap="square" lIns="68575" tIns="34275" rIns="68575" bIns="34275" anchor="t" anchorCtr="0">
            <a:noAutofit/>
          </a:bodyPr>
          <a:lstStyle/>
          <a:p>
            <a:pPr marL="457200" lvl="0" indent="0" algn="l" rtl="0">
              <a:spcBef>
                <a:spcPts val="800"/>
              </a:spcBef>
              <a:spcAft>
                <a:spcPts val="0"/>
              </a:spcAft>
              <a:buNone/>
            </a:pPr>
            <a:r>
              <a:rPr lang="en" sz="1400" b="1">
                <a:solidFill>
                  <a:srgbClr val="434343"/>
                </a:solidFill>
                <a:latin typeface="Rubik"/>
                <a:ea typeface="Rubik"/>
                <a:cs typeface="Rubik"/>
                <a:sym typeface="Rubik"/>
              </a:rPr>
              <a:t>COLLEGE DEBT </a:t>
            </a:r>
            <a:br>
              <a:rPr lang="en" sz="1200" b="1">
                <a:solidFill>
                  <a:srgbClr val="434343"/>
                </a:solidFill>
                <a:latin typeface="Rubik"/>
                <a:ea typeface="Rubik"/>
                <a:cs typeface="Rubik"/>
                <a:sym typeface="Rubik"/>
              </a:rPr>
            </a:br>
            <a:r>
              <a:rPr lang="en" sz="1400" u="sng">
                <a:solidFill>
                  <a:srgbClr val="0000FF"/>
                </a:solidFill>
                <a:latin typeface="Rubik"/>
                <a:ea typeface="Rubik"/>
                <a:cs typeface="Rubik"/>
                <a:sym typeface="Rubik"/>
                <a:hlinkClick r:id="rId4"/>
              </a:rPr>
              <a:t>Federal Reserve Bank</a:t>
            </a:r>
            <a:r>
              <a:rPr lang="en" sz="1400">
                <a:solidFill>
                  <a:srgbClr val="0000FF"/>
                </a:solidFill>
                <a:latin typeface="Rubik"/>
                <a:ea typeface="Rubik"/>
                <a:cs typeface="Rubik"/>
                <a:sym typeface="Rubik"/>
              </a:rPr>
              <a:t> </a:t>
            </a:r>
            <a:r>
              <a:rPr lang="en" sz="1400">
                <a:solidFill>
                  <a:srgbClr val="434343"/>
                </a:solidFill>
                <a:latin typeface="Rubik"/>
                <a:ea typeface="Rubik"/>
                <a:cs typeface="Rubik"/>
                <a:sym typeface="Rubik"/>
              </a:rPr>
              <a:t>study shows rural college graduates with student debt much more likely to move to urban areas than college graduates without debt.</a:t>
            </a:r>
            <a:br>
              <a:rPr lang="en" sz="1200">
                <a:solidFill>
                  <a:srgbClr val="434343"/>
                </a:solidFill>
                <a:latin typeface="Rubik"/>
                <a:ea typeface="Rubik"/>
                <a:cs typeface="Rubik"/>
                <a:sym typeface="Rubik"/>
              </a:rPr>
            </a:br>
            <a:br>
              <a:rPr lang="en" sz="1200">
                <a:solidFill>
                  <a:srgbClr val="434343"/>
                </a:solidFill>
                <a:latin typeface="Rubik"/>
                <a:ea typeface="Rubik"/>
                <a:cs typeface="Rubik"/>
                <a:sym typeface="Rubik"/>
              </a:rPr>
            </a:br>
            <a:r>
              <a:rPr lang="en" sz="1400" b="1">
                <a:solidFill>
                  <a:srgbClr val="434343"/>
                </a:solidFill>
                <a:latin typeface="Rubik"/>
                <a:ea typeface="Rubik"/>
                <a:cs typeface="Rubik"/>
                <a:sym typeface="Rubik"/>
              </a:rPr>
              <a:t>EDUCATIONAL LEVELS                  </a:t>
            </a:r>
            <a:br>
              <a:rPr lang="en" sz="1400" b="1">
                <a:solidFill>
                  <a:srgbClr val="434343"/>
                </a:solidFill>
                <a:latin typeface="Rubik"/>
                <a:ea typeface="Rubik"/>
                <a:cs typeface="Rubik"/>
                <a:sym typeface="Rubik"/>
              </a:rPr>
            </a:br>
            <a:r>
              <a:rPr lang="en" sz="1400" u="sng">
                <a:solidFill>
                  <a:srgbClr val="0000FF"/>
                </a:solidFill>
                <a:latin typeface="Rubik"/>
                <a:ea typeface="Rubik"/>
                <a:cs typeface="Rubik"/>
                <a:sym typeface="Rubik"/>
                <a:hlinkClick r:id="rId5"/>
              </a:rPr>
              <a:t>47% less likely to have a bachelor's degree</a:t>
            </a:r>
            <a:r>
              <a:rPr lang="en" sz="1400">
                <a:solidFill>
                  <a:srgbClr val="434343"/>
                </a:solidFill>
                <a:latin typeface="Rubik"/>
                <a:ea typeface="Rubik"/>
                <a:cs typeface="Rubik"/>
                <a:sym typeface="Rubik"/>
              </a:rPr>
              <a:t> or higher in non-metro areas. </a:t>
            </a:r>
            <a:endParaRPr sz="1400">
              <a:solidFill>
                <a:srgbClr val="434343"/>
              </a:solidFill>
              <a:latin typeface="Rubik"/>
              <a:ea typeface="Rubik"/>
              <a:cs typeface="Rubik"/>
              <a:sym typeface="Rubik"/>
            </a:endParaRPr>
          </a:p>
          <a:p>
            <a:pPr marL="457200" lvl="0" indent="0" algn="l" rtl="0">
              <a:spcBef>
                <a:spcPts val="1000"/>
              </a:spcBef>
              <a:spcAft>
                <a:spcPts val="0"/>
              </a:spcAft>
              <a:buNone/>
            </a:pPr>
            <a:r>
              <a:rPr lang="en" sz="1400" b="1">
                <a:solidFill>
                  <a:srgbClr val="434343"/>
                </a:solidFill>
                <a:latin typeface="Rubik"/>
                <a:ea typeface="Rubik"/>
                <a:cs typeface="Rubik"/>
                <a:sym typeface="Rubik"/>
              </a:rPr>
              <a:t>OPIOID CRISIS                                  </a:t>
            </a:r>
            <a:br>
              <a:rPr lang="en" sz="1400" b="1">
                <a:solidFill>
                  <a:srgbClr val="434343"/>
                </a:solidFill>
                <a:latin typeface="Rubik"/>
                <a:ea typeface="Rubik"/>
                <a:cs typeface="Rubik"/>
                <a:sym typeface="Rubik"/>
              </a:rPr>
            </a:br>
            <a:r>
              <a:rPr lang="en" sz="1400">
                <a:solidFill>
                  <a:srgbClr val="434343"/>
                </a:solidFill>
                <a:latin typeface="Rubik"/>
                <a:ea typeface="Rubik"/>
                <a:cs typeface="Rubik"/>
                <a:sym typeface="Rubik"/>
              </a:rPr>
              <a:t>Drug-related deaths are </a:t>
            </a:r>
            <a:br>
              <a:rPr lang="en" sz="1400">
                <a:solidFill>
                  <a:srgbClr val="434343"/>
                </a:solidFill>
                <a:latin typeface="Rubik"/>
                <a:ea typeface="Rubik"/>
                <a:cs typeface="Rubik"/>
                <a:sym typeface="Rubik"/>
              </a:rPr>
            </a:br>
            <a:r>
              <a:rPr lang="en" sz="1400" u="sng">
                <a:solidFill>
                  <a:srgbClr val="0000FF"/>
                </a:solidFill>
                <a:latin typeface="Rubik"/>
                <a:ea typeface="Rubik"/>
                <a:cs typeface="Rubik"/>
                <a:sym typeface="Rubik"/>
                <a:hlinkClick r:id="rId6"/>
              </a:rPr>
              <a:t>45% higher in rural areas</a:t>
            </a:r>
            <a:r>
              <a:rPr lang="en" sz="1400">
                <a:solidFill>
                  <a:srgbClr val="434343"/>
                </a:solidFill>
                <a:latin typeface="Rubik"/>
                <a:ea typeface="Rubik"/>
                <a:cs typeface="Rubik"/>
                <a:sym typeface="Rubik"/>
              </a:rPr>
              <a:t>.</a:t>
            </a:r>
            <a:br>
              <a:rPr lang="en" sz="1400">
                <a:solidFill>
                  <a:srgbClr val="434343"/>
                </a:solidFill>
                <a:latin typeface="Rubik"/>
                <a:ea typeface="Rubik"/>
                <a:cs typeface="Rubik"/>
                <a:sym typeface="Rubik"/>
              </a:rPr>
            </a:br>
            <a:endParaRPr sz="1400">
              <a:solidFill>
                <a:srgbClr val="434343"/>
              </a:solidFill>
              <a:latin typeface="Rubik"/>
              <a:ea typeface="Rubik"/>
              <a:cs typeface="Rubik"/>
              <a:sym typeface="Rubik"/>
            </a:endParaRPr>
          </a:p>
          <a:p>
            <a:pPr marL="457200" lvl="0" indent="0" algn="l" rtl="0">
              <a:lnSpc>
                <a:spcPct val="115000"/>
              </a:lnSpc>
              <a:spcBef>
                <a:spcPts val="1000"/>
              </a:spcBef>
              <a:spcAft>
                <a:spcPts val="0"/>
              </a:spcAft>
              <a:buNone/>
            </a:pPr>
            <a:endParaRPr sz="1200">
              <a:solidFill>
                <a:srgbClr val="0000FF"/>
              </a:solidFill>
              <a:latin typeface="Rubik"/>
              <a:ea typeface="Rubik"/>
              <a:cs typeface="Rubik"/>
              <a:sym typeface="Rubik"/>
            </a:endParaRPr>
          </a:p>
          <a:p>
            <a:pPr marL="0" lvl="0" indent="0" algn="l" rtl="0">
              <a:lnSpc>
                <a:spcPct val="115000"/>
              </a:lnSpc>
              <a:spcBef>
                <a:spcPts val="800"/>
              </a:spcBef>
              <a:spcAft>
                <a:spcPts val="0"/>
              </a:spcAft>
              <a:buNone/>
            </a:pPr>
            <a:endParaRPr sz="1400" b="1">
              <a:solidFill>
                <a:srgbClr val="434343"/>
              </a:solidFill>
              <a:latin typeface="Rubik"/>
              <a:ea typeface="Rubik"/>
              <a:cs typeface="Rubik"/>
              <a:sym typeface="Rubik"/>
            </a:endParaRPr>
          </a:p>
          <a:p>
            <a:pPr marL="0" lvl="0" indent="0" algn="l" rtl="0">
              <a:spcBef>
                <a:spcPts val="800"/>
              </a:spcBef>
              <a:spcAft>
                <a:spcPts val="0"/>
              </a:spcAft>
              <a:buNone/>
            </a:pPr>
            <a:endParaRPr sz="1400">
              <a:solidFill>
                <a:srgbClr val="434343"/>
              </a:solidFill>
              <a:latin typeface="Rubik"/>
              <a:ea typeface="Rubik"/>
              <a:cs typeface="Rubik"/>
              <a:sym typeface="Rubi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3"/>
          <p:cNvSpPr/>
          <p:nvPr/>
        </p:nvSpPr>
        <p:spPr>
          <a:xfrm>
            <a:off x="592050" y="3580100"/>
            <a:ext cx="3276000" cy="1242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ubik Medium"/>
                <a:ea typeface="Rubik Medium"/>
                <a:cs typeface="Rubik Medium"/>
                <a:sym typeface="Rubik Medium"/>
              </a:rPr>
              <a:t>“...smaller, more rural communities [are] significantly more exposed to automation-driven task replacement”</a:t>
            </a:r>
            <a:endParaRPr/>
          </a:p>
          <a:p>
            <a:pPr marL="0" lvl="0" indent="0" algn="ctr" rtl="0">
              <a:spcBef>
                <a:spcPts val="0"/>
              </a:spcBef>
              <a:spcAft>
                <a:spcPts val="0"/>
              </a:spcAft>
              <a:buNone/>
            </a:pPr>
            <a:r>
              <a:rPr lang="en" sz="800" i="1" u="sng">
                <a:solidFill>
                  <a:srgbClr val="434343"/>
                </a:solidFill>
                <a:latin typeface="Rubik"/>
                <a:ea typeface="Rubik"/>
                <a:cs typeface="Rubik"/>
                <a:sym typeface="Rubik"/>
                <a:hlinkClick r:id="rId3"/>
              </a:rPr>
              <a:t>Brookings Institution, 2019</a:t>
            </a:r>
            <a:endParaRPr sz="800" i="1">
              <a:solidFill>
                <a:srgbClr val="434343"/>
              </a:solidFill>
              <a:latin typeface="Rubik"/>
              <a:ea typeface="Rubik"/>
              <a:cs typeface="Rubik"/>
              <a:sym typeface="Rubik"/>
            </a:endParaRPr>
          </a:p>
        </p:txBody>
      </p:sp>
      <p:sp>
        <p:nvSpPr>
          <p:cNvPr id="170" name="Google Shape;170;p23"/>
          <p:cNvSpPr txBox="1"/>
          <p:nvPr/>
        </p:nvSpPr>
        <p:spPr>
          <a:xfrm>
            <a:off x="448950" y="3114700"/>
            <a:ext cx="3760200" cy="886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434343"/>
                </a:solidFill>
                <a:latin typeface="Rubik"/>
                <a:ea typeface="Rubik"/>
                <a:cs typeface="Rubik"/>
                <a:sym typeface="Rubik"/>
              </a:rPr>
              <a:t>OTTO </a:t>
            </a:r>
            <a:r>
              <a:rPr lang="en">
                <a:solidFill>
                  <a:srgbClr val="434343"/>
                </a:solidFill>
                <a:latin typeface="Rubik"/>
                <a:ea typeface="Rubik"/>
                <a:cs typeface="Rubik"/>
                <a:sym typeface="Rubik"/>
              </a:rPr>
              <a:t>(owned by Uber)</a:t>
            </a:r>
            <a:r>
              <a:rPr lang="en" b="1">
                <a:solidFill>
                  <a:srgbClr val="434343"/>
                </a:solidFill>
                <a:latin typeface="Rubik"/>
                <a:ea typeface="Rubik"/>
                <a:cs typeface="Rubik"/>
                <a:sym typeface="Rubik"/>
              </a:rPr>
              <a:t>: First driverless </a:t>
            </a:r>
            <a:br>
              <a:rPr lang="en" b="1">
                <a:solidFill>
                  <a:srgbClr val="434343"/>
                </a:solidFill>
                <a:latin typeface="Rubik"/>
                <a:ea typeface="Rubik"/>
                <a:cs typeface="Rubik"/>
                <a:sym typeface="Rubik"/>
              </a:rPr>
            </a:br>
            <a:r>
              <a:rPr lang="en" b="1">
                <a:solidFill>
                  <a:srgbClr val="434343"/>
                </a:solidFill>
                <a:latin typeface="Rubik"/>
                <a:ea typeface="Rubik"/>
                <a:cs typeface="Rubik"/>
                <a:sym typeface="Rubik"/>
              </a:rPr>
              <a:t>truck run in Colorado October 2016.</a:t>
            </a:r>
            <a:endParaRPr b="1">
              <a:solidFill>
                <a:srgbClr val="434343"/>
              </a:solidFill>
              <a:latin typeface="Rubik"/>
              <a:ea typeface="Rubik"/>
              <a:cs typeface="Rubik"/>
              <a:sym typeface="Rubik"/>
            </a:endParaRPr>
          </a:p>
          <a:p>
            <a:pPr marL="0" lvl="0" indent="0" algn="l" rtl="0">
              <a:lnSpc>
                <a:spcPct val="115000"/>
              </a:lnSpc>
              <a:spcBef>
                <a:spcPts val="1600"/>
              </a:spcBef>
              <a:spcAft>
                <a:spcPts val="1600"/>
              </a:spcAft>
              <a:buNone/>
            </a:pPr>
            <a:endParaRPr b="1">
              <a:solidFill>
                <a:srgbClr val="434343"/>
              </a:solidFill>
              <a:latin typeface="Rubik"/>
              <a:ea typeface="Rubik"/>
              <a:cs typeface="Rubik"/>
              <a:sym typeface="Rubik"/>
            </a:endParaRPr>
          </a:p>
        </p:txBody>
      </p:sp>
      <p:pic>
        <p:nvPicPr>
          <p:cNvPr id="171" name="Google Shape;171;p23" descr="ottofinal.jpg"/>
          <p:cNvPicPr preferRelativeResize="0"/>
          <p:nvPr/>
        </p:nvPicPr>
        <p:blipFill rotWithShape="1">
          <a:blip r:embed="rId4">
            <a:alphaModFix/>
          </a:blip>
          <a:srcRect l="-4036"/>
          <a:stretch/>
        </p:blipFill>
        <p:spPr>
          <a:xfrm>
            <a:off x="448950" y="980500"/>
            <a:ext cx="3454102" cy="1855200"/>
          </a:xfrm>
          <a:prstGeom prst="rect">
            <a:avLst/>
          </a:prstGeom>
          <a:noFill/>
          <a:ln>
            <a:noFill/>
          </a:ln>
        </p:spPr>
      </p:pic>
      <p:sp>
        <p:nvSpPr>
          <p:cNvPr id="172" name="Google Shape;172;p23"/>
          <p:cNvSpPr txBox="1"/>
          <p:nvPr/>
        </p:nvSpPr>
        <p:spPr>
          <a:xfrm>
            <a:off x="4397609" y="3051375"/>
            <a:ext cx="4287300" cy="160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rgbClr val="434343"/>
                </a:solidFill>
                <a:latin typeface="Average"/>
                <a:ea typeface="Average"/>
                <a:cs typeface="Average"/>
                <a:sym typeface="Average"/>
              </a:rPr>
              <a:t>“The researchers said they were surprised to see very little employment increase in other occupations to offset the job losses in manufacturing. That increase could still happen, they said, but for now there are large numbers of people out of work, with no clear path forward — especially blue-collar men without college degrees.” </a:t>
            </a:r>
            <a:br>
              <a:rPr lang="en" sz="1200" i="1">
                <a:solidFill>
                  <a:srgbClr val="434343"/>
                </a:solidFill>
                <a:latin typeface="Rubik"/>
                <a:ea typeface="Rubik"/>
                <a:cs typeface="Rubik"/>
                <a:sym typeface="Rubik"/>
              </a:rPr>
            </a:br>
            <a:br>
              <a:rPr lang="en" sz="1200" i="1">
                <a:solidFill>
                  <a:srgbClr val="434343"/>
                </a:solidFill>
                <a:latin typeface="Rubik"/>
                <a:ea typeface="Rubik"/>
                <a:cs typeface="Rubik"/>
                <a:sym typeface="Rubik"/>
              </a:rPr>
            </a:br>
            <a:r>
              <a:rPr lang="en" sz="1200" b="1" i="1">
                <a:solidFill>
                  <a:srgbClr val="434343"/>
                </a:solidFill>
                <a:latin typeface="Rubik"/>
                <a:ea typeface="Rubik"/>
                <a:cs typeface="Rubik"/>
                <a:sym typeface="Rubik"/>
              </a:rPr>
              <a:t>New York Times,</a:t>
            </a:r>
            <a:r>
              <a:rPr lang="en" sz="1200" i="1">
                <a:solidFill>
                  <a:srgbClr val="434343"/>
                </a:solidFill>
                <a:latin typeface="Rubik"/>
                <a:ea typeface="Rubik"/>
                <a:cs typeface="Rubik"/>
                <a:sym typeface="Rubik"/>
              </a:rPr>
              <a:t> March 28, 2017</a:t>
            </a:r>
            <a:endParaRPr sz="1200" i="1">
              <a:solidFill>
                <a:srgbClr val="434343"/>
              </a:solidFill>
              <a:latin typeface="Rubik"/>
              <a:ea typeface="Rubik"/>
              <a:cs typeface="Rubik"/>
              <a:sym typeface="Rubik"/>
            </a:endParaRPr>
          </a:p>
          <a:p>
            <a:pPr marL="0" lvl="0" indent="0" algn="l" rtl="0">
              <a:lnSpc>
                <a:spcPct val="115000"/>
              </a:lnSpc>
              <a:spcBef>
                <a:spcPts val="0"/>
              </a:spcBef>
              <a:spcAft>
                <a:spcPts val="0"/>
              </a:spcAft>
              <a:buNone/>
            </a:pPr>
            <a:endParaRPr sz="1200" i="1">
              <a:solidFill>
                <a:srgbClr val="434343"/>
              </a:solidFill>
              <a:latin typeface="Rubik"/>
              <a:ea typeface="Rubik"/>
              <a:cs typeface="Rubik"/>
              <a:sym typeface="Rubik"/>
            </a:endParaRPr>
          </a:p>
        </p:txBody>
      </p:sp>
      <p:pic>
        <p:nvPicPr>
          <p:cNvPr id="173" name="Google Shape;173;p23" descr="nytimesrobotscropped.jpg"/>
          <p:cNvPicPr preferRelativeResize="0"/>
          <p:nvPr/>
        </p:nvPicPr>
        <p:blipFill>
          <a:blip r:embed="rId5">
            <a:alphaModFix/>
          </a:blip>
          <a:stretch>
            <a:fillRect/>
          </a:stretch>
        </p:blipFill>
        <p:spPr>
          <a:xfrm>
            <a:off x="6657425" y="882701"/>
            <a:ext cx="2149265" cy="2052600"/>
          </a:xfrm>
          <a:prstGeom prst="rect">
            <a:avLst/>
          </a:prstGeom>
          <a:noFill/>
          <a:ln>
            <a:noFill/>
          </a:ln>
        </p:spPr>
      </p:pic>
      <p:pic>
        <p:nvPicPr>
          <p:cNvPr id="174" name="Google Shape;174;p23" descr="recodeheadline.jpg"/>
          <p:cNvPicPr preferRelativeResize="0"/>
          <p:nvPr/>
        </p:nvPicPr>
        <p:blipFill>
          <a:blip r:embed="rId6">
            <a:alphaModFix/>
          </a:blip>
          <a:stretch>
            <a:fillRect/>
          </a:stretch>
        </p:blipFill>
        <p:spPr>
          <a:xfrm>
            <a:off x="4284250" y="995538"/>
            <a:ext cx="2031095" cy="1939750"/>
          </a:xfrm>
          <a:prstGeom prst="rect">
            <a:avLst/>
          </a:prstGeom>
          <a:noFill/>
          <a:ln>
            <a:noFill/>
          </a:ln>
        </p:spPr>
      </p:pic>
      <p:cxnSp>
        <p:nvCxnSpPr>
          <p:cNvPr id="175" name="Google Shape;175;p23"/>
          <p:cNvCxnSpPr/>
          <p:nvPr/>
        </p:nvCxnSpPr>
        <p:spPr>
          <a:xfrm>
            <a:off x="6541250" y="883950"/>
            <a:ext cx="0" cy="1993800"/>
          </a:xfrm>
          <a:prstGeom prst="straightConnector1">
            <a:avLst/>
          </a:prstGeom>
          <a:noFill/>
          <a:ln w="19050" cap="flat" cmpd="sng">
            <a:solidFill>
              <a:srgbClr val="000000"/>
            </a:solidFill>
            <a:prstDash val="solid"/>
            <a:round/>
            <a:headEnd type="none" w="med" len="med"/>
            <a:tailEnd type="none" w="med" len="med"/>
          </a:ln>
        </p:spPr>
      </p:cxnSp>
      <p:cxnSp>
        <p:nvCxnSpPr>
          <p:cNvPr id="176" name="Google Shape;176;p23"/>
          <p:cNvCxnSpPr/>
          <p:nvPr/>
        </p:nvCxnSpPr>
        <p:spPr>
          <a:xfrm>
            <a:off x="4090850" y="933050"/>
            <a:ext cx="0" cy="3889500"/>
          </a:xfrm>
          <a:prstGeom prst="straightConnector1">
            <a:avLst/>
          </a:prstGeom>
          <a:noFill/>
          <a:ln w="19050" cap="flat" cmpd="sng">
            <a:solidFill>
              <a:srgbClr val="000000"/>
            </a:solidFill>
            <a:prstDash val="solid"/>
            <a:round/>
            <a:headEnd type="none" w="med" len="med"/>
            <a:tailEnd type="none" w="med" len="med"/>
          </a:ln>
        </p:spPr>
      </p:cxnSp>
      <p:cxnSp>
        <p:nvCxnSpPr>
          <p:cNvPr id="177" name="Google Shape;177;p23"/>
          <p:cNvCxnSpPr/>
          <p:nvPr/>
        </p:nvCxnSpPr>
        <p:spPr>
          <a:xfrm>
            <a:off x="4209150" y="2961075"/>
            <a:ext cx="4492800" cy="0"/>
          </a:xfrm>
          <a:prstGeom prst="straightConnector1">
            <a:avLst/>
          </a:prstGeom>
          <a:noFill/>
          <a:ln w="19050" cap="flat" cmpd="sng">
            <a:solidFill>
              <a:srgbClr val="000000"/>
            </a:solidFill>
            <a:prstDash val="solid"/>
            <a:round/>
            <a:headEnd type="none" w="med" len="med"/>
            <a:tailEnd type="none" w="med" len="med"/>
          </a:ln>
        </p:spPr>
      </p:cxnSp>
      <p:sp>
        <p:nvSpPr>
          <p:cNvPr id="178" name="Google Shape;178;p23"/>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solidFill>
                  <a:srgbClr val="000000"/>
                </a:solidFill>
              </a:rPr>
              <a:t>And the future of current rural work is GRIM</a:t>
            </a:r>
            <a:endParaRPr>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b="1">
                <a:solidFill>
                  <a:srgbClr val="000000"/>
                </a:solidFill>
                <a:latin typeface="Rubik"/>
                <a:ea typeface="Rubik"/>
                <a:cs typeface="Rubik"/>
                <a:sym typeface="Rubik"/>
              </a:rPr>
              <a:t>As is the future of rural entrepreneurship . . . </a:t>
            </a:r>
            <a:endParaRPr>
              <a:solidFill>
                <a:srgbClr val="000000"/>
              </a:solidFill>
              <a:latin typeface="Rubik"/>
              <a:ea typeface="Rubik"/>
              <a:cs typeface="Rubik"/>
              <a:sym typeface="Rubik"/>
            </a:endParaRPr>
          </a:p>
          <a:p>
            <a:pPr marL="0" lvl="0" indent="0" algn="l" rtl="0">
              <a:spcBef>
                <a:spcPts val="0"/>
              </a:spcBef>
              <a:spcAft>
                <a:spcPts val="0"/>
              </a:spcAft>
              <a:buNone/>
            </a:pPr>
            <a:endParaRPr b="1">
              <a:solidFill>
                <a:srgbClr val="000000"/>
              </a:solidFill>
              <a:latin typeface="Rubik"/>
              <a:ea typeface="Rubik"/>
              <a:cs typeface="Rubik"/>
              <a:sym typeface="Rubik"/>
            </a:endParaRPr>
          </a:p>
        </p:txBody>
      </p:sp>
      <p:pic>
        <p:nvPicPr>
          <p:cNvPr id="184" name="Google Shape;184;p24"/>
          <p:cNvPicPr preferRelativeResize="0"/>
          <p:nvPr/>
        </p:nvPicPr>
        <p:blipFill rotWithShape="1">
          <a:blip r:embed="rId3">
            <a:alphaModFix/>
          </a:blip>
          <a:srcRect t="3221" r="28253" b="2571"/>
          <a:stretch/>
        </p:blipFill>
        <p:spPr>
          <a:xfrm>
            <a:off x="414700" y="1458050"/>
            <a:ext cx="4394876" cy="2675225"/>
          </a:xfrm>
          <a:prstGeom prst="rect">
            <a:avLst/>
          </a:prstGeom>
          <a:noFill/>
          <a:ln>
            <a:noFill/>
          </a:ln>
        </p:spPr>
      </p:pic>
      <p:sp>
        <p:nvSpPr>
          <p:cNvPr id="185" name="Google Shape;185;p24"/>
          <p:cNvSpPr txBox="1"/>
          <p:nvPr/>
        </p:nvSpPr>
        <p:spPr>
          <a:xfrm>
            <a:off x="4757125" y="1884125"/>
            <a:ext cx="4187100" cy="2328600"/>
          </a:xfrm>
          <a:prstGeom prst="rect">
            <a:avLst/>
          </a:prstGeom>
          <a:noFill/>
          <a:ln>
            <a:noFill/>
          </a:ln>
        </p:spPr>
        <p:txBody>
          <a:bodyPr spcFirstLastPara="1" wrap="square" lIns="0" tIns="0" rIns="0" bIns="0" anchor="t" anchorCtr="0">
            <a:noAutofit/>
          </a:bodyPr>
          <a:lstStyle/>
          <a:p>
            <a:pPr marL="457200" lvl="0" indent="-304800" algn="l" rtl="0">
              <a:lnSpc>
                <a:spcPct val="115000"/>
              </a:lnSpc>
              <a:spcBef>
                <a:spcPts val="0"/>
              </a:spcBef>
              <a:spcAft>
                <a:spcPts val="0"/>
              </a:spcAft>
              <a:buClr>
                <a:srgbClr val="434343"/>
              </a:buClr>
              <a:buSzPts val="1200"/>
              <a:buFont typeface="Rubik"/>
              <a:buChar char="●"/>
            </a:pPr>
            <a:r>
              <a:rPr lang="en" sz="1800" b="1">
                <a:solidFill>
                  <a:srgbClr val="434343"/>
                </a:solidFill>
                <a:latin typeface="Rubik"/>
                <a:ea typeface="Rubik"/>
                <a:cs typeface="Rubik"/>
                <a:sym typeface="Rubik"/>
              </a:rPr>
              <a:t>Inadequate infrastructure</a:t>
            </a:r>
            <a:r>
              <a:rPr lang="en" sz="1800">
                <a:solidFill>
                  <a:srgbClr val="434343"/>
                </a:solidFill>
                <a:latin typeface="Rubik"/>
                <a:ea typeface="Rubik"/>
                <a:cs typeface="Rubik"/>
                <a:sym typeface="Rubik"/>
              </a:rPr>
              <a:t> </a:t>
            </a:r>
            <a:br>
              <a:rPr lang="en" sz="1800">
                <a:solidFill>
                  <a:srgbClr val="434343"/>
                </a:solidFill>
                <a:latin typeface="Rubik"/>
                <a:ea typeface="Rubik"/>
                <a:cs typeface="Rubik"/>
                <a:sym typeface="Rubik"/>
              </a:rPr>
            </a:br>
            <a:r>
              <a:rPr lang="en">
                <a:solidFill>
                  <a:srgbClr val="434343"/>
                </a:solidFill>
                <a:latin typeface="Rubik"/>
                <a:ea typeface="Rubik"/>
                <a:cs typeface="Rubik"/>
                <a:sym typeface="Rubik"/>
              </a:rPr>
              <a:t>39% of rural lacks 25/4 Mbps vs. </a:t>
            </a:r>
            <a:br>
              <a:rPr lang="en">
                <a:solidFill>
                  <a:srgbClr val="434343"/>
                </a:solidFill>
                <a:latin typeface="Rubik"/>
                <a:ea typeface="Rubik"/>
                <a:cs typeface="Rubik"/>
                <a:sym typeface="Rubik"/>
              </a:rPr>
            </a:br>
            <a:r>
              <a:rPr lang="en">
                <a:solidFill>
                  <a:srgbClr val="434343"/>
                </a:solidFill>
                <a:latin typeface="Rubik"/>
                <a:ea typeface="Rubik"/>
                <a:cs typeface="Rubik"/>
                <a:sym typeface="Rubik"/>
              </a:rPr>
              <a:t>4% of urban</a:t>
            </a:r>
            <a:br>
              <a:rPr lang="en" sz="1000">
                <a:solidFill>
                  <a:srgbClr val="434343"/>
                </a:solidFill>
                <a:latin typeface="Rubik"/>
                <a:ea typeface="Rubik"/>
                <a:cs typeface="Rubik"/>
                <a:sym typeface="Rubik"/>
              </a:rPr>
            </a:br>
            <a:endParaRPr sz="1000">
              <a:solidFill>
                <a:srgbClr val="434343"/>
              </a:solidFill>
              <a:latin typeface="Rubik"/>
              <a:ea typeface="Rubik"/>
              <a:cs typeface="Rubik"/>
              <a:sym typeface="Rubik"/>
            </a:endParaRPr>
          </a:p>
          <a:p>
            <a:pPr marL="457200" lvl="0" indent="-304800" algn="l" rtl="0">
              <a:spcBef>
                <a:spcPts val="0"/>
              </a:spcBef>
              <a:spcAft>
                <a:spcPts val="0"/>
              </a:spcAft>
              <a:buClr>
                <a:srgbClr val="434343"/>
              </a:buClr>
              <a:buSzPts val="1200"/>
              <a:buFont typeface="Rubik"/>
              <a:buChar char="●"/>
            </a:pPr>
            <a:r>
              <a:rPr lang="en" sz="1800" b="1">
                <a:solidFill>
                  <a:srgbClr val="434343"/>
                </a:solidFill>
                <a:latin typeface="Rubik"/>
                <a:ea typeface="Rubik"/>
                <a:cs typeface="Rubik"/>
                <a:sym typeface="Rubik"/>
              </a:rPr>
              <a:t>Concerns over density of </a:t>
            </a:r>
            <a:br>
              <a:rPr lang="en" sz="1800" b="1">
                <a:solidFill>
                  <a:srgbClr val="434343"/>
                </a:solidFill>
                <a:latin typeface="Rubik"/>
                <a:ea typeface="Rubik"/>
                <a:cs typeface="Rubik"/>
                <a:sym typeface="Rubik"/>
              </a:rPr>
            </a:br>
            <a:r>
              <a:rPr lang="en" sz="1800" b="1">
                <a:solidFill>
                  <a:srgbClr val="434343"/>
                </a:solidFill>
                <a:latin typeface="Rubik"/>
                <a:ea typeface="Rubik"/>
                <a:cs typeface="Rubik"/>
                <a:sym typeface="Rubik"/>
              </a:rPr>
              <a:t>talent and deal flow</a:t>
            </a:r>
            <a:endParaRPr sz="1800" b="1">
              <a:solidFill>
                <a:srgbClr val="434343"/>
              </a:solidFill>
              <a:latin typeface="Rubik"/>
              <a:ea typeface="Rubik"/>
              <a:cs typeface="Rubik"/>
              <a:sym typeface="Rubik"/>
            </a:endParaRPr>
          </a:p>
          <a:p>
            <a:pPr marL="0" lvl="0" indent="0" algn="l" rtl="0">
              <a:lnSpc>
                <a:spcPct val="115000"/>
              </a:lnSpc>
              <a:spcBef>
                <a:spcPts val="0"/>
              </a:spcBef>
              <a:spcAft>
                <a:spcPts val="0"/>
              </a:spcAft>
              <a:buNone/>
            </a:pPr>
            <a:endParaRPr b="1">
              <a:solidFill>
                <a:srgbClr val="434343"/>
              </a:solidFill>
              <a:latin typeface="Rubik"/>
              <a:ea typeface="Rubik"/>
              <a:cs typeface="Rubik"/>
              <a:sym typeface="Rubik"/>
            </a:endParaRPr>
          </a:p>
          <a:p>
            <a:pPr marL="457200" lvl="0" indent="0" algn="l" rtl="0">
              <a:lnSpc>
                <a:spcPct val="115000"/>
              </a:lnSpc>
              <a:spcBef>
                <a:spcPts val="1000"/>
              </a:spcBef>
              <a:spcAft>
                <a:spcPts val="1000"/>
              </a:spcAft>
              <a:buNone/>
            </a:pPr>
            <a:r>
              <a:rPr lang="en">
                <a:solidFill>
                  <a:srgbClr val="434343"/>
                </a:solidFill>
                <a:latin typeface="Rubik Black"/>
                <a:ea typeface="Rubik Black"/>
                <a:cs typeface="Rubik Black"/>
                <a:sym typeface="Rubik Black"/>
              </a:rPr>
              <a:t> RESULT: </a:t>
            </a:r>
            <a:r>
              <a:rPr lang="en">
                <a:solidFill>
                  <a:srgbClr val="434343"/>
                </a:solidFill>
                <a:latin typeface="Rubik Medium"/>
                <a:ea typeface="Rubik Medium"/>
                <a:cs typeface="Rubik Medium"/>
                <a:sym typeface="Rubik Medium"/>
              </a:rPr>
              <a:t>less than 1% of VC investments </a:t>
            </a:r>
            <a:br>
              <a:rPr lang="en">
                <a:solidFill>
                  <a:srgbClr val="434343"/>
                </a:solidFill>
                <a:latin typeface="Rubik Medium"/>
                <a:ea typeface="Rubik Medium"/>
                <a:cs typeface="Rubik Medium"/>
                <a:sym typeface="Rubik Medium"/>
              </a:rPr>
            </a:br>
            <a:r>
              <a:rPr lang="en">
                <a:solidFill>
                  <a:srgbClr val="434343"/>
                </a:solidFill>
                <a:latin typeface="Rubik Medium"/>
                <a:ea typeface="Rubik Medium"/>
                <a:cs typeface="Rubik Medium"/>
                <a:sym typeface="Rubik Medium"/>
              </a:rPr>
              <a:t> go to entrepreneurs in rural areas.</a:t>
            </a:r>
            <a:endParaRPr>
              <a:solidFill>
                <a:srgbClr val="434343"/>
              </a:solidFill>
              <a:latin typeface="Rubik Medium"/>
              <a:ea typeface="Rubik Medium"/>
              <a:cs typeface="Rubik Medium"/>
              <a:sym typeface="Rubik Medium"/>
            </a:endParaRPr>
          </a:p>
        </p:txBody>
      </p:sp>
      <p:sp>
        <p:nvSpPr>
          <p:cNvPr id="186" name="Google Shape;186;p24"/>
          <p:cNvSpPr txBox="1"/>
          <p:nvPr/>
        </p:nvSpPr>
        <p:spPr>
          <a:xfrm>
            <a:off x="5069850" y="1337775"/>
            <a:ext cx="3613800" cy="4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Rubik Black"/>
                <a:ea typeface="Rubik Black"/>
                <a:cs typeface="Rubik Black"/>
                <a:sym typeface="Rubik Black"/>
              </a:rPr>
              <a:t>WHY IS THIS HAPPENING?</a:t>
            </a:r>
            <a:endParaRPr sz="1800">
              <a:solidFill>
                <a:srgbClr val="434343"/>
              </a:solidFill>
              <a:latin typeface="Rubik Black"/>
              <a:ea typeface="Rubik Black"/>
              <a:cs typeface="Rubik Black"/>
              <a:sym typeface="Rubik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b="1">
                <a:solidFill>
                  <a:srgbClr val="000000"/>
                </a:solidFill>
                <a:latin typeface="Rubik"/>
                <a:ea typeface="Rubik"/>
                <a:cs typeface="Rubik"/>
                <a:sym typeface="Rubik"/>
              </a:rPr>
              <a:t>However, market forces signal new rural opportunities </a:t>
            </a:r>
            <a:endParaRPr b="1">
              <a:solidFill>
                <a:srgbClr val="000000"/>
              </a:solidFill>
              <a:latin typeface="Rubik"/>
              <a:ea typeface="Rubik"/>
              <a:cs typeface="Rubik"/>
              <a:sym typeface="Rubik"/>
            </a:endParaRPr>
          </a:p>
        </p:txBody>
      </p:sp>
      <p:pic>
        <p:nvPicPr>
          <p:cNvPr id="192" name="Google Shape;192;p25"/>
          <p:cNvPicPr preferRelativeResize="0"/>
          <p:nvPr/>
        </p:nvPicPr>
        <p:blipFill>
          <a:blip r:embed="rId3">
            <a:alphaModFix/>
          </a:blip>
          <a:stretch>
            <a:fillRect/>
          </a:stretch>
        </p:blipFill>
        <p:spPr>
          <a:xfrm>
            <a:off x="251936" y="996875"/>
            <a:ext cx="4074838" cy="3684300"/>
          </a:xfrm>
          <a:prstGeom prst="rect">
            <a:avLst/>
          </a:prstGeom>
          <a:noFill/>
          <a:ln>
            <a:noFill/>
          </a:ln>
        </p:spPr>
      </p:pic>
      <p:cxnSp>
        <p:nvCxnSpPr>
          <p:cNvPr id="193" name="Google Shape;193;p25"/>
          <p:cNvCxnSpPr/>
          <p:nvPr/>
        </p:nvCxnSpPr>
        <p:spPr>
          <a:xfrm>
            <a:off x="4461025" y="938575"/>
            <a:ext cx="0" cy="368430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25"/>
          <p:cNvCxnSpPr/>
          <p:nvPr/>
        </p:nvCxnSpPr>
        <p:spPr>
          <a:xfrm>
            <a:off x="4595275" y="2464198"/>
            <a:ext cx="4194600" cy="0"/>
          </a:xfrm>
          <a:prstGeom prst="straightConnector1">
            <a:avLst/>
          </a:prstGeom>
          <a:noFill/>
          <a:ln w="9525" cap="flat" cmpd="sng">
            <a:solidFill>
              <a:schemeClr val="dk2"/>
            </a:solidFill>
            <a:prstDash val="solid"/>
            <a:round/>
            <a:headEnd type="none" w="med" len="med"/>
            <a:tailEnd type="none" w="med" len="med"/>
          </a:ln>
        </p:spPr>
      </p:cxnSp>
      <p:pic>
        <p:nvPicPr>
          <p:cNvPr id="195" name="Google Shape;195;p25"/>
          <p:cNvPicPr preferRelativeResize="0"/>
          <p:nvPr/>
        </p:nvPicPr>
        <p:blipFill>
          <a:blip r:embed="rId4">
            <a:alphaModFix/>
          </a:blip>
          <a:stretch>
            <a:fillRect/>
          </a:stretch>
        </p:blipFill>
        <p:spPr>
          <a:xfrm>
            <a:off x="4537400" y="2617468"/>
            <a:ext cx="2109038" cy="1795826"/>
          </a:xfrm>
          <a:prstGeom prst="rect">
            <a:avLst/>
          </a:prstGeom>
          <a:noFill/>
          <a:ln w="9525" cap="flat" cmpd="sng">
            <a:solidFill>
              <a:schemeClr val="dk2"/>
            </a:solidFill>
            <a:prstDash val="solid"/>
            <a:round/>
            <a:headEnd type="none" w="sm" len="sm"/>
            <a:tailEnd type="none" w="sm" len="sm"/>
          </a:ln>
        </p:spPr>
      </p:pic>
      <p:sp>
        <p:nvSpPr>
          <p:cNvPr id="196" name="Google Shape;196;p25"/>
          <p:cNvSpPr txBox="1">
            <a:spLocks noGrp="1"/>
          </p:cNvSpPr>
          <p:nvPr>
            <p:ph type="body" idx="2"/>
          </p:nvPr>
        </p:nvSpPr>
        <p:spPr>
          <a:xfrm>
            <a:off x="6695375" y="2617469"/>
            <a:ext cx="2326500" cy="2063700"/>
          </a:xfrm>
          <a:prstGeom prst="rect">
            <a:avLst/>
          </a:prstGeom>
          <a:noFill/>
          <a:ln>
            <a:noFill/>
          </a:ln>
        </p:spPr>
        <p:txBody>
          <a:bodyPr spcFirstLastPara="1" wrap="square" lIns="34275" tIns="34275" rIns="34275" bIns="34275" anchor="ctr" anchorCtr="0">
            <a:noAutofit/>
          </a:bodyPr>
          <a:lstStyle/>
          <a:p>
            <a:pPr marL="0" lvl="0" indent="0" algn="l" rtl="0">
              <a:lnSpc>
                <a:spcPct val="130000"/>
              </a:lnSpc>
              <a:spcBef>
                <a:spcPts val="800"/>
              </a:spcBef>
              <a:spcAft>
                <a:spcPts val="0"/>
              </a:spcAft>
              <a:buNone/>
            </a:pPr>
            <a:r>
              <a:rPr lang="en" sz="1300" b="1" i="1">
                <a:solidFill>
                  <a:srgbClr val="434343"/>
                </a:solidFill>
                <a:latin typeface="Rubik"/>
                <a:ea typeface="Rubik"/>
                <a:cs typeface="Rubik"/>
                <a:sym typeface="Rubik"/>
              </a:rPr>
              <a:t>More than 2,800 rural census tracts now offer robust investment incentives through the Opportunity Zone program. </a:t>
            </a:r>
            <a:r>
              <a:rPr lang="en" sz="1300" i="1">
                <a:solidFill>
                  <a:srgbClr val="434343"/>
                </a:solidFill>
                <a:latin typeface="Rubik"/>
                <a:ea typeface="Rubik"/>
                <a:cs typeface="Rubik"/>
                <a:sym typeface="Rubik"/>
              </a:rPr>
              <a:t>Investments will be deployed starting late 2019. </a:t>
            </a:r>
            <a:endParaRPr sz="1300" i="1">
              <a:solidFill>
                <a:srgbClr val="434343"/>
              </a:solidFill>
              <a:latin typeface="Rubik"/>
              <a:ea typeface="Rubik"/>
              <a:cs typeface="Rubik"/>
              <a:sym typeface="Rubik"/>
            </a:endParaRPr>
          </a:p>
        </p:txBody>
      </p:sp>
      <p:sp>
        <p:nvSpPr>
          <p:cNvPr id="197" name="Google Shape;197;p25"/>
          <p:cNvSpPr txBox="1">
            <a:spLocks noGrp="1"/>
          </p:cNvSpPr>
          <p:nvPr>
            <p:ph type="body" idx="2"/>
          </p:nvPr>
        </p:nvSpPr>
        <p:spPr>
          <a:xfrm>
            <a:off x="4537400" y="938575"/>
            <a:ext cx="4252500" cy="1386000"/>
          </a:xfrm>
          <a:prstGeom prst="rect">
            <a:avLst/>
          </a:prstGeom>
          <a:solidFill>
            <a:srgbClr val="D9D9D9"/>
          </a:solidFill>
          <a:ln>
            <a:noFill/>
          </a:ln>
        </p:spPr>
        <p:txBody>
          <a:bodyPr spcFirstLastPara="1" wrap="square" lIns="34275" tIns="34275" rIns="34275" bIns="34275" anchor="ctr" anchorCtr="0">
            <a:noAutofit/>
          </a:bodyPr>
          <a:lstStyle/>
          <a:p>
            <a:pPr marL="0" lvl="0" indent="0" algn="l" rtl="0">
              <a:lnSpc>
                <a:spcPct val="130000"/>
              </a:lnSpc>
              <a:spcBef>
                <a:spcPts val="800"/>
              </a:spcBef>
              <a:spcAft>
                <a:spcPts val="0"/>
              </a:spcAft>
              <a:buNone/>
            </a:pPr>
            <a:r>
              <a:rPr lang="en" sz="1300" b="1" i="1">
                <a:solidFill>
                  <a:srgbClr val="434343"/>
                </a:solidFill>
                <a:latin typeface="Rubik"/>
                <a:ea typeface="Rubik"/>
                <a:cs typeface="Rubik"/>
                <a:sym typeface="Rubik"/>
              </a:rPr>
              <a:t>More than 2,500 rural towns</a:t>
            </a:r>
            <a:r>
              <a:rPr lang="en" sz="1300" i="1">
                <a:solidFill>
                  <a:srgbClr val="434343"/>
                </a:solidFill>
                <a:latin typeface="Rubik"/>
                <a:ea typeface="Rubik"/>
                <a:cs typeface="Rubik"/>
                <a:sym typeface="Rubik"/>
              </a:rPr>
              <a:t> </a:t>
            </a:r>
            <a:r>
              <a:rPr lang="en" sz="1300" b="1" i="1">
                <a:solidFill>
                  <a:srgbClr val="434343"/>
                </a:solidFill>
                <a:latin typeface="Rubik"/>
                <a:ea typeface="Rubik"/>
                <a:cs typeface="Rubik"/>
                <a:sym typeface="Rubik"/>
              </a:rPr>
              <a:t>have access to fiber internet</a:t>
            </a:r>
            <a:r>
              <a:rPr lang="en" sz="1300" i="1">
                <a:solidFill>
                  <a:srgbClr val="434343"/>
                </a:solidFill>
                <a:latin typeface="Rubik"/>
                <a:ea typeface="Rubik"/>
                <a:cs typeface="Rubik"/>
                <a:sym typeface="Rubik"/>
              </a:rPr>
              <a:t>, representing more than 10 million rural Americans — a distributed workforce equal to the new economy hubs of New York City, San Francisco, and Boston combined.</a:t>
            </a:r>
            <a:endParaRPr sz="1300" i="1">
              <a:solidFill>
                <a:srgbClr val="434343"/>
              </a:solidFill>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205740" y="121444"/>
            <a:ext cx="8679300" cy="3600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An integrated ecosystem approach is needed to rise above these challenges - </a:t>
            </a:r>
            <a:r>
              <a:rPr lang="en" u="sng"/>
              <a:t>the innovation hub</a:t>
            </a:r>
            <a:endParaRPr u="sng"/>
          </a:p>
        </p:txBody>
      </p:sp>
      <p:pic>
        <p:nvPicPr>
          <p:cNvPr id="203" name="Google Shape;203;p26"/>
          <p:cNvPicPr preferRelativeResize="0"/>
          <p:nvPr/>
        </p:nvPicPr>
        <p:blipFill rotWithShape="1">
          <a:blip r:embed="rId3">
            <a:alphaModFix/>
          </a:blip>
          <a:srcRect t="17527" r="9861" b="19850"/>
          <a:stretch/>
        </p:blipFill>
        <p:spPr>
          <a:xfrm>
            <a:off x="671113" y="1053550"/>
            <a:ext cx="7192176" cy="38611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ORI Standard template">
      <a:dk1>
        <a:srgbClr val="1A1E1E"/>
      </a:dk1>
      <a:lt1>
        <a:srgbClr val="FFFFFF"/>
      </a:lt1>
      <a:dk2>
        <a:srgbClr val="092E39"/>
      </a:dk2>
      <a:lt2>
        <a:srgbClr val="FFFFFF"/>
      </a:lt2>
      <a:accent1>
        <a:srgbClr val="F2E1B7"/>
      </a:accent1>
      <a:accent2>
        <a:srgbClr val="551817"/>
      </a:accent2>
      <a:accent3>
        <a:srgbClr val="7D7F7E"/>
      </a:accent3>
      <a:accent4>
        <a:srgbClr val="1A1E1E"/>
      </a:accent4>
      <a:accent5>
        <a:srgbClr val="B62B2C"/>
      </a:accent5>
      <a:accent6>
        <a:srgbClr val="04476E"/>
      </a:accent6>
      <a:hlink>
        <a:srgbClr val="DFDEDE"/>
      </a:hlink>
      <a:folHlink>
        <a:srgbClr val="00A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EAAC30729F3C4EB9A15A2FD3FF0A22" ma:contentTypeVersion="10" ma:contentTypeDescription="Create a new document." ma:contentTypeScope="" ma:versionID="c52eb338157aabf62b6b47c2a38ba66c">
  <xsd:schema xmlns:xsd="http://www.w3.org/2001/XMLSchema" xmlns:xs="http://www.w3.org/2001/XMLSchema" xmlns:p="http://schemas.microsoft.com/office/2006/metadata/properties" xmlns:ns3="0fa01ce8-78f0-40f7-b356-ee4174eaac51" targetNamespace="http://schemas.microsoft.com/office/2006/metadata/properties" ma:root="true" ma:fieldsID="31ecfcdbdb340b4aeb1c17601cea8bf0" ns3:_="">
    <xsd:import namespace="0fa01ce8-78f0-40f7-b356-ee4174eaac5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01ce8-78f0-40f7-b356-ee4174eaac5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93EA76-88C6-451C-ABC8-A8F4B5FF22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01ce8-78f0-40f7-b356-ee4174eaa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CC8E15-D8B9-434C-81CA-8C714179611F}">
  <ds:schemaRefs>
    <ds:schemaRef ds:uri="http://schemas.microsoft.com/sharepoint/v3/contenttype/forms"/>
  </ds:schemaRefs>
</ds:datastoreItem>
</file>

<file path=customXml/itemProps3.xml><?xml version="1.0" encoding="utf-8"?>
<ds:datastoreItem xmlns:ds="http://schemas.openxmlformats.org/officeDocument/2006/customXml" ds:itemID="{993C731E-B5E3-45DF-9918-61E1FF798B29}">
  <ds:schemaRefs>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0fa01ce8-78f0-40f7-b356-ee4174eaac5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TotalTime>
  <Words>821</Words>
  <Application>Microsoft Office PowerPoint</Application>
  <PresentationFormat>On-screen Show (16:9)</PresentationFormat>
  <Paragraphs>122</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Rubik</vt:lpstr>
      <vt:lpstr>Rubik Black</vt:lpstr>
      <vt:lpstr>Arial</vt:lpstr>
      <vt:lpstr>Trebuchet MS</vt:lpstr>
      <vt:lpstr>Average</vt:lpstr>
      <vt:lpstr>Noto Sans Symbols</vt:lpstr>
      <vt:lpstr>Rubik Medium</vt:lpstr>
      <vt:lpstr>Office Theme</vt:lpstr>
      <vt:lpstr>PowerPoint Presentation</vt:lpstr>
      <vt:lpstr>My background</vt:lpstr>
      <vt:lpstr>The US is struggling with a rural opportunity gap . . .</vt:lpstr>
      <vt:lpstr>. . . that continues to widen</vt:lpstr>
      <vt:lpstr>The divide has serious repercussions for rural areas </vt:lpstr>
      <vt:lpstr>And the future of current rural work is GRIM</vt:lpstr>
      <vt:lpstr>As is the future of rural entrepreneurship . . .  </vt:lpstr>
      <vt:lpstr>However, market forces signal new rural opportunities </vt:lpstr>
      <vt:lpstr>An integrated ecosystem approach is needed to rise above these challenges - the innovation hub</vt:lpstr>
      <vt:lpstr>We believe success requires virtual scale across the rural US</vt:lpstr>
      <vt:lpstr>We launched the Rural Innovation Initiative in 2018 to help create a nationwide community of innovation hubs</vt:lpstr>
      <vt:lpstr>The Rural Innovation Initiative is helping connect communities with our broad network of national partners</vt:lpstr>
      <vt:lpstr>It also links communities to CORI resources and initiatives</vt:lpstr>
      <vt:lpstr>Our first group of communities has already begun to see real success</vt:lpstr>
      <vt:lpstr>More exciting developments are just around the corner</vt:lpstr>
      <vt:lpstr>But there is still a lot of work to do...</vt:lpstr>
      <vt:lpstr>We can bring 21st century  prosperity to rural  America.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Little</dc:creator>
  <cp:lastModifiedBy>Carl Little</cp:lastModifiedBy>
  <cp:revision>1</cp:revision>
  <dcterms:modified xsi:type="dcterms:W3CDTF">2019-11-14T14:24:56Z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0x010100EAEAAC30729F3C4EB9A15A2FD3FF0A22</vt:lpwstr>
  </property>
</Properties>
</file>